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handoutMasterIdLst>
    <p:handoutMasterId r:id="rId42"/>
  </p:handoutMasterIdLst>
  <p:sldIdLst>
    <p:sldId id="256" r:id="rId5"/>
    <p:sldId id="277" r:id="rId6"/>
    <p:sldId id="332" r:id="rId7"/>
    <p:sldId id="330" r:id="rId8"/>
    <p:sldId id="261" r:id="rId9"/>
    <p:sldId id="285" r:id="rId10"/>
    <p:sldId id="287" r:id="rId11"/>
    <p:sldId id="301" r:id="rId12"/>
    <p:sldId id="305" r:id="rId13"/>
    <p:sldId id="306" r:id="rId14"/>
    <p:sldId id="307" r:id="rId15"/>
    <p:sldId id="308" r:id="rId16"/>
    <p:sldId id="309" r:id="rId17"/>
    <p:sldId id="302" r:id="rId18"/>
    <p:sldId id="334" r:id="rId19"/>
    <p:sldId id="311" r:id="rId20"/>
    <p:sldId id="312" r:id="rId21"/>
    <p:sldId id="313" r:id="rId22"/>
    <p:sldId id="314" r:id="rId23"/>
    <p:sldId id="315" r:id="rId24"/>
    <p:sldId id="316" r:id="rId25"/>
    <p:sldId id="317" r:id="rId26"/>
    <p:sldId id="318" r:id="rId27"/>
    <p:sldId id="319" r:id="rId28"/>
    <p:sldId id="320" r:id="rId29"/>
    <p:sldId id="321" r:id="rId30"/>
    <p:sldId id="322" r:id="rId31"/>
    <p:sldId id="323" r:id="rId32"/>
    <p:sldId id="324" r:id="rId33"/>
    <p:sldId id="325" r:id="rId34"/>
    <p:sldId id="326" r:id="rId35"/>
    <p:sldId id="327" r:id="rId36"/>
    <p:sldId id="328" r:id="rId37"/>
    <p:sldId id="275" r:id="rId38"/>
    <p:sldId id="333" r:id="rId39"/>
    <p:sldId id="27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7A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84" d="100"/>
          <a:sy n="84" d="100"/>
        </p:scale>
        <p:origin x="658" y="96"/>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2712" y="485"/>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48"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9D7FC0-1DD1-4CA8-8112-A8C7F40EA6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F0B4FAB-25C6-4E98-9EBB-B23B53E6691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B98C9BE-87B7-4760-A22C-329CE4983B43}" type="datetimeFigureOut">
              <a:rPr lang="en-US" smtClean="0"/>
              <a:t>03-Sep-24</a:t>
            </a:fld>
            <a:endParaRPr lang="en-US" dirty="0"/>
          </a:p>
        </p:txBody>
      </p:sp>
      <p:sp>
        <p:nvSpPr>
          <p:cNvPr id="4" name="Footer Placeholder 3">
            <a:extLst>
              <a:ext uri="{FF2B5EF4-FFF2-40B4-BE49-F238E27FC236}">
                <a16:creationId xmlns:a16="http://schemas.microsoft.com/office/drawing/2014/main" id="{4D1D8D7A-73C0-4D72-A352-EECD76243E9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F5E284F-EDF0-4258-A6DB-1E971D45519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436F7D-74B8-491D-9B56-3C7529DF59F4}" type="slidenum">
              <a:rPr lang="en-US" smtClean="0"/>
              <a:t>‹#›</a:t>
            </a:fld>
            <a:endParaRPr lang="en-US" dirty="0"/>
          </a:p>
        </p:txBody>
      </p:sp>
    </p:spTree>
    <p:extLst>
      <p:ext uri="{BB962C8B-B14F-4D97-AF65-F5344CB8AC3E}">
        <p14:creationId xmlns:p14="http://schemas.microsoft.com/office/powerpoint/2010/main" val="334143263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g>
</file>

<file path=ppt/media/image18.png>
</file>

<file path=ppt/media/image19.png>
</file>

<file path=ppt/media/image2.jpeg>
</file>

<file path=ppt/media/image20.png>
</file>

<file path=ppt/media/image21.jp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tmp>
</file>

<file path=ppt/media/image32.tmp>
</file>

<file path=ppt/media/image33.tmp>
</file>

<file path=ppt/media/image34.tmp>
</file>

<file path=ppt/media/image35.PNG>
</file>

<file path=ppt/media/image36.tmp>
</file>

<file path=ppt/media/image37.tmp>
</file>

<file path=ppt/media/image38.tmp>
</file>

<file path=ppt/media/image39.tmp>
</file>

<file path=ppt/media/image4.jpeg>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jpeg>
</file>

<file path=ppt/media/image50.tmp>
</file>

<file path=ppt/media/image51.tmp>
</file>

<file path=ppt/media/image52.tmp>
</file>

<file path=ppt/media/image53.tmp>
</file>

<file path=ppt/media/image54.tmp>
</file>

<file path=ppt/media/image55.tmp>
</file>

<file path=ppt/media/image56.tmp>
</file>

<file path=ppt/media/image57.tmp>
</file>

<file path=ppt/media/image58.tmp>
</file>

<file path=ppt/media/image59.tmp>
</file>

<file path=ppt/media/image6.jpeg>
</file>

<file path=ppt/media/image60.tmp>
</file>

<file path=ppt/media/image61.tmp>
</file>

<file path=ppt/media/image62.png>
</file>

<file path=ppt/media/image63.jpeg>
</file>

<file path=ppt/media/image64.png>
</file>

<file path=ppt/media/image6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F89C1D-9DA7-4C69-9BE5-61F988705FB7}" type="datetimeFigureOut">
              <a:rPr lang="en-US" smtClean="0"/>
              <a:t>03-Sep-24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B07D3-876E-4CE3-BE97-1887ED6BB637}" type="slidenum">
              <a:rPr lang="en-US" smtClean="0"/>
              <a:t>‹#›</a:t>
            </a:fld>
            <a:endParaRPr lang="en-US" dirty="0"/>
          </a:p>
        </p:txBody>
      </p:sp>
    </p:spTree>
    <p:extLst>
      <p:ext uri="{BB962C8B-B14F-4D97-AF65-F5344CB8AC3E}">
        <p14:creationId xmlns:p14="http://schemas.microsoft.com/office/powerpoint/2010/main" val="2747259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12" name="Picture 11" descr="A picture containing outdoor, sky, nature, dune&#10;&#10;Description automatically generated">
            <a:extLst>
              <a:ext uri="{FF2B5EF4-FFF2-40B4-BE49-F238E27FC236}">
                <a16:creationId xmlns:a16="http://schemas.microsoft.com/office/drawing/2014/main" id="{9996762E-98CA-45F3-8778-C77264B5047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8610600" cy="6858000"/>
          </a:xfrm>
          <a:prstGeom prst="rect">
            <a:avLst/>
          </a:prstGeom>
        </p:spPr>
      </p:pic>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9768840" y="4723772"/>
            <a:ext cx="1708784" cy="1156332"/>
          </a:xfrm>
        </p:spPr>
        <p:txBody>
          <a:bodyPr/>
          <a:lstStyle>
            <a:lvl1pPr marL="0" indent="0" algn="l">
              <a:buNone/>
              <a:defRPr sz="240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Picture Placeholder 9">
            <a:extLst>
              <a:ext uri="{FF2B5EF4-FFF2-40B4-BE49-F238E27FC236}">
                <a16:creationId xmlns:a16="http://schemas.microsoft.com/office/drawing/2014/main" id="{0D510E1D-A8A6-4E4B-8055-B484B4853348}"/>
              </a:ext>
            </a:extLst>
          </p:cNvPr>
          <p:cNvSpPr>
            <a:spLocks noGrp="1"/>
          </p:cNvSpPr>
          <p:nvPr>
            <p:ph type="pic" sz="quarter" idx="13"/>
          </p:nvPr>
        </p:nvSpPr>
        <p:spPr>
          <a:xfrm>
            <a:off x="495300" y="536574"/>
            <a:ext cx="7620000" cy="5784853"/>
          </a:xfrm>
        </p:spPr>
        <p:txBody>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E6BAFCD4-E08A-4CBF-B3C6-F99D6523EB03}"/>
              </a:ext>
            </a:extLst>
          </p:cNvPr>
          <p:cNvCxnSpPr>
            <a:cxnSpLocks/>
          </p:cNvCxnSpPr>
          <p:nvPr userDrawn="1"/>
        </p:nvCxnSpPr>
        <p:spPr>
          <a:xfrm flipH="1">
            <a:off x="9768840" y="5701668"/>
            <a:ext cx="2423161"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888480" y="1122363"/>
            <a:ext cx="4446270" cy="2387600"/>
          </a:xfrm>
        </p:spPr>
        <p:txBody>
          <a:bodyPr anchor="t">
            <a:noAutofit/>
          </a:bodyPr>
          <a:lstStyle>
            <a:lvl1pPr algn="l">
              <a:defRPr sz="6600">
                <a:solidFill>
                  <a:schemeClr val="accent3"/>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277D2B5-DEF8-4833-801A-DC6C2692B990}"/>
              </a:ext>
            </a:extLst>
          </p:cNvPr>
          <p:cNvSpPr>
            <a:spLocks noGrp="1"/>
          </p:cNvSpPr>
          <p:nvPr>
            <p:ph type="body" sz="quarter" idx="14"/>
          </p:nvPr>
        </p:nvSpPr>
        <p:spPr>
          <a:xfrm>
            <a:off x="9341358" y="4162298"/>
            <a:ext cx="1993392" cy="1993392"/>
          </a:xfrm>
          <a:noFill/>
        </p:spPr>
        <p:txBody>
          <a:bodyPr spcFirstLastPara="1" wrap="square" lIns="91440" tIns="45720" rIns="91440" bIns="45720" numCol="1">
            <a:prstTxWarp prst="textCircle">
              <a:avLst/>
            </a:prstTxWarp>
            <a:spAutoFit/>
          </a:bodyPr>
          <a:lstStyle>
            <a:lvl1pPr>
              <a:defRPr lang="en-US" sz="2000" b="0" cap="all" spc="0" baseline="0" dirty="0">
                <a:ln w="0"/>
                <a:solidFill>
                  <a:schemeClr val="accent1">
                    <a:lumMod val="75000"/>
                  </a:schemeClr>
                </a:solidFill>
              </a:defRPr>
            </a:lvl1pPr>
          </a:lstStyle>
          <a:p>
            <a:pPr marL="0" lvl="0" algn="ctr"/>
            <a:r>
              <a:rPr lang="en-US"/>
              <a:t>Click to edit Master text styles</a:t>
            </a:r>
          </a:p>
        </p:txBody>
      </p:sp>
    </p:spTree>
    <p:extLst>
      <p:ext uri="{BB962C8B-B14F-4D97-AF65-F5344CB8AC3E}">
        <p14:creationId xmlns:p14="http://schemas.microsoft.com/office/powerpoint/2010/main" val="383958347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bullets">
    <p:bg>
      <p:bgPr>
        <a:solidFill>
          <a:schemeClr val="accent1"/>
        </a:solidFill>
        <a:effectLst/>
      </p:bgPr>
    </p:bg>
    <p:spTree>
      <p:nvGrpSpPr>
        <p:cNvPr id="1" name=""/>
        <p:cNvGrpSpPr/>
        <p:nvPr/>
      </p:nvGrpSpPr>
      <p:grpSpPr>
        <a:xfrm>
          <a:off x="0" y="0"/>
          <a:ext cx="0" cy="0"/>
          <a:chOff x="0" y="0"/>
          <a:chExt cx="0" cy="0"/>
        </a:xfrm>
      </p:grpSpPr>
      <p:pic>
        <p:nvPicPr>
          <p:cNvPr id="4" name="Picture 3" descr="A group of people riding horses&#10;&#10;Description automatically generated with medium confidence">
            <a:extLst>
              <a:ext uri="{FF2B5EF4-FFF2-40B4-BE49-F238E27FC236}">
                <a16:creationId xmlns:a16="http://schemas.microsoft.com/office/drawing/2014/main" id="{E72A4962-4D36-46EC-8ABF-17FD991808C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52230D65-DB5A-4BE3-9C4F-2537D5FDECB5}"/>
              </a:ext>
            </a:extLst>
          </p:cNvPr>
          <p:cNvSpPr/>
          <p:nvPr userDrawn="1"/>
        </p:nvSpPr>
        <p:spPr>
          <a:xfrm>
            <a:off x="1099958" y="2719393"/>
            <a:ext cx="30734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accent3"/>
                </a:solidFill>
              </a:defRPr>
            </a:lvl1pPr>
          </a:lstStyle>
          <a:p>
            <a:r>
              <a:rPr lang="en-US"/>
              <a:t>Click to edit Master title style</a:t>
            </a:r>
            <a:endParaRPr lang="en-ZA"/>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547229" y="3106128"/>
            <a:ext cx="2178858" cy="745593"/>
          </a:xfrm>
        </p:spPr>
        <p:txBody>
          <a:bodyPr anchor="ctr">
            <a:normAutofit/>
          </a:bodyPr>
          <a:lstStyle>
            <a:lvl1pPr marL="0" indent="0" algn="ctr">
              <a:buFont typeface="Arial" panose="020B0604020202020204" pitchFamily="34" charset="0"/>
              <a:buNone/>
              <a:defRPr sz="2800">
                <a:solidFill>
                  <a:schemeClr val="accent3"/>
                </a:solidFill>
                <a:latin typeface="+mj-lt"/>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547229" y="4333045"/>
            <a:ext cx="2178858"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cxnSp>
        <p:nvCxnSpPr>
          <p:cNvPr id="26" name="Straight Connector 25">
            <a:extLst>
              <a:ext uri="{FF2B5EF4-FFF2-40B4-BE49-F238E27FC236}">
                <a16:creationId xmlns:a16="http://schemas.microsoft.com/office/drawing/2014/main" id="{C2FC193C-7F61-40CA-B97F-DE9D338DC965}"/>
              </a:ext>
            </a:extLst>
          </p:cNvPr>
          <p:cNvCxnSpPr>
            <a:cxnSpLocks/>
          </p:cNvCxnSpPr>
          <p:nvPr userDrawn="1"/>
        </p:nvCxnSpPr>
        <p:spPr>
          <a:xfrm>
            <a:off x="2179458" y="4036859"/>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A93A97B-BCBE-41A6-8F7C-75F49A3E9414}"/>
              </a:ext>
            </a:extLst>
          </p:cNvPr>
          <p:cNvSpPr/>
          <p:nvPr userDrawn="1"/>
        </p:nvSpPr>
        <p:spPr>
          <a:xfrm>
            <a:off x="8043609" y="2719393"/>
            <a:ext cx="30734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8">
            <a:extLst>
              <a:ext uri="{FF2B5EF4-FFF2-40B4-BE49-F238E27FC236}">
                <a16:creationId xmlns:a16="http://schemas.microsoft.com/office/drawing/2014/main" id="{C740CCCA-3569-463C-B2AC-A5A7F0D4978C}"/>
              </a:ext>
            </a:extLst>
          </p:cNvPr>
          <p:cNvSpPr>
            <a:spLocks noGrp="1"/>
          </p:cNvSpPr>
          <p:nvPr>
            <p:ph type="body" sz="quarter" idx="35" hasCustomPrompt="1"/>
          </p:nvPr>
        </p:nvSpPr>
        <p:spPr>
          <a:xfrm>
            <a:off x="8490880" y="3106128"/>
            <a:ext cx="2178858" cy="745593"/>
          </a:xfrm>
        </p:spPr>
        <p:txBody>
          <a:bodyPr anchor="ctr">
            <a:normAutofit/>
          </a:bodyPr>
          <a:lstStyle>
            <a:lvl1pPr marL="0" indent="0" algn="ctr">
              <a:buFont typeface="Arial" panose="020B0604020202020204" pitchFamily="34" charset="0"/>
              <a:buNone/>
              <a:defRPr sz="2800">
                <a:solidFill>
                  <a:schemeClr val="accent3"/>
                </a:solidFill>
                <a:latin typeface="+mj-lt"/>
              </a:defRPr>
            </a:lvl1pPr>
          </a:lstStyle>
          <a:p>
            <a:pPr lvl="0"/>
            <a:r>
              <a:rPr lang="en-US"/>
              <a:t>Bullet 1</a:t>
            </a:r>
            <a:endParaRPr lang="en-ZA"/>
          </a:p>
        </p:txBody>
      </p:sp>
      <p:sp>
        <p:nvSpPr>
          <p:cNvPr id="27" name="Text Placeholder 10">
            <a:extLst>
              <a:ext uri="{FF2B5EF4-FFF2-40B4-BE49-F238E27FC236}">
                <a16:creationId xmlns:a16="http://schemas.microsoft.com/office/drawing/2014/main" id="{F8CE8B97-7C16-44A0-BFB9-F96C5984325B}"/>
              </a:ext>
            </a:extLst>
          </p:cNvPr>
          <p:cNvSpPr>
            <a:spLocks noGrp="1"/>
          </p:cNvSpPr>
          <p:nvPr>
            <p:ph type="body" sz="quarter" idx="36" hasCustomPrompt="1"/>
          </p:nvPr>
        </p:nvSpPr>
        <p:spPr>
          <a:xfrm>
            <a:off x="8490880" y="4333045"/>
            <a:ext cx="2178858"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cxnSp>
        <p:nvCxnSpPr>
          <p:cNvPr id="29" name="Straight Connector 28">
            <a:extLst>
              <a:ext uri="{FF2B5EF4-FFF2-40B4-BE49-F238E27FC236}">
                <a16:creationId xmlns:a16="http://schemas.microsoft.com/office/drawing/2014/main" id="{DE2C4107-B380-4B54-A179-81B6EE4FE61C}"/>
              </a:ext>
            </a:extLst>
          </p:cNvPr>
          <p:cNvCxnSpPr>
            <a:cxnSpLocks/>
          </p:cNvCxnSpPr>
          <p:nvPr userDrawn="1"/>
        </p:nvCxnSpPr>
        <p:spPr>
          <a:xfrm>
            <a:off x="9123109" y="4036859"/>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1DCE194-0C0A-4B39-AC60-F38FF6DF9302}"/>
              </a:ext>
            </a:extLst>
          </p:cNvPr>
          <p:cNvSpPr/>
          <p:nvPr userDrawn="1"/>
        </p:nvSpPr>
        <p:spPr>
          <a:xfrm>
            <a:off x="4559300" y="2719393"/>
            <a:ext cx="30734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 Placeholder 8">
            <a:extLst>
              <a:ext uri="{FF2B5EF4-FFF2-40B4-BE49-F238E27FC236}">
                <a16:creationId xmlns:a16="http://schemas.microsoft.com/office/drawing/2014/main" id="{89436B85-0AC5-4B9C-991F-09BD4B25D6D7}"/>
              </a:ext>
            </a:extLst>
          </p:cNvPr>
          <p:cNvSpPr>
            <a:spLocks noGrp="1"/>
          </p:cNvSpPr>
          <p:nvPr>
            <p:ph type="body" sz="quarter" idx="37" hasCustomPrompt="1"/>
          </p:nvPr>
        </p:nvSpPr>
        <p:spPr>
          <a:xfrm>
            <a:off x="5006571" y="3106128"/>
            <a:ext cx="2178858" cy="745593"/>
          </a:xfrm>
        </p:spPr>
        <p:txBody>
          <a:bodyPr anchor="ctr">
            <a:normAutofit/>
          </a:bodyPr>
          <a:lstStyle>
            <a:lvl1pPr marL="0" indent="0" algn="ctr">
              <a:buFont typeface="Arial" panose="020B0604020202020204" pitchFamily="34" charset="0"/>
              <a:buNone/>
              <a:defRPr sz="2800">
                <a:solidFill>
                  <a:schemeClr val="accent3"/>
                </a:solidFill>
                <a:latin typeface="+mj-lt"/>
              </a:defRPr>
            </a:lvl1pPr>
          </a:lstStyle>
          <a:p>
            <a:pPr lvl="0"/>
            <a:r>
              <a:rPr lang="en-US"/>
              <a:t>Bullet 1</a:t>
            </a:r>
            <a:endParaRPr lang="en-ZA"/>
          </a:p>
        </p:txBody>
      </p:sp>
      <p:sp>
        <p:nvSpPr>
          <p:cNvPr id="33" name="Text Placeholder 10">
            <a:extLst>
              <a:ext uri="{FF2B5EF4-FFF2-40B4-BE49-F238E27FC236}">
                <a16:creationId xmlns:a16="http://schemas.microsoft.com/office/drawing/2014/main" id="{A5815370-788B-420F-8599-14DD0C007C09}"/>
              </a:ext>
            </a:extLst>
          </p:cNvPr>
          <p:cNvSpPr>
            <a:spLocks noGrp="1"/>
          </p:cNvSpPr>
          <p:nvPr>
            <p:ph type="body" sz="quarter" idx="38" hasCustomPrompt="1"/>
          </p:nvPr>
        </p:nvSpPr>
        <p:spPr>
          <a:xfrm>
            <a:off x="5006571" y="4333045"/>
            <a:ext cx="2178858"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cxnSp>
        <p:nvCxnSpPr>
          <p:cNvPr id="34" name="Straight Connector 33">
            <a:extLst>
              <a:ext uri="{FF2B5EF4-FFF2-40B4-BE49-F238E27FC236}">
                <a16:creationId xmlns:a16="http://schemas.microsoft.com/office/drawing/2014/main" id="{7B9BE1E5-4A83-4CB5-9052-BC1A7677D705}"/>
              </a:ext>
            </a:extLst>
          </p:cNvPr>
          <p:cNvCxnSpPr>
            <a:cxnSpLocks/>
          </p:cNvCxnSpPr>
          <p:nvPr userDrawn="1"/>
        </p:nvCxnSpPr>
        <p:spPr>
          <a:xfrm>
            <a:off x="5638800" y="4036859"/>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5" name="Date Placeholder 2">
            <a:extLst>
              <a:ext uri="{FF2B5EF4-FFF2-40B4-BE49-F238E27FC236}">
                <a16:creationId xmlns:a16="http://schemas.microsoft.com/office/drawing/2014/main" id="{C3697011-E6CC-4901-995E-295A6B2A1FB1}"/>
              </a:ext>
            </a:extLst>
          </p:cNvPr>
          <p:cNvSpPr>
            <a:spLocks noGrp="1"/>
          </p:cNvSpPr>
          <p:nvPr>
            <p:ph type="dt" sz="half" idx="10"/>
          </p:nvPr>
        </p:nvSpPr>
        <p:spPr>
          <a:xfrm>
            <a:off x="838200" y="6356350"/>
            <a:ext cx="2743200" cy="365125"/>
          </a:xfrm>
        </p:spPr>
        <p:txBody>
          <a:bodyPr/>
          <a:lstStyle>
            <a:lvl1pPr>
              <a:defRPr>
                <a:solidFill>
                  <a:schemeClr val="accent1"/>
                </a:solidFill>
              </a:defRPr>
            </a:lvl1pPr>
          </a:lstStyle>
          <a:p>
            <a:r>
              <a:rPr lang="en-US"/>
              <a:t>6/22/20XX</a:t>
            </a:r>
            <a:endParaRPr lang="en-US" dirty="0"/>
          </a:p>
        </p:txBody>
      </p:sp>
      <p:sp>
        <p:nvSpPr>
          <p:cNvPr id="36" name="Footer Placeholder 3">
            <a:extLst>
              <a:ext uri="{FF2B5EF4-FFF2-40B4-BE49-F238E27FC236}">
                <a16:creationId xmlns:a16="http://schemas.microsoft.com/office/drawing/2014/main" id="{EA6FBB3A-E08E-4C9D-A6BC-A443762939C0}"/>
              </a:ext>
            </a:extLst>
          </p:cNvPr>
          <p:cNvSpPr>
            <a:spLocks noGrp="1"/>
          </p:cNvSpPr>
          <p:nvPr>
            <p:ph type="ftr" sz="quarter" idx="11"/>
          </p:nvPr>
        </p:nvSpPr>
        <p:spPr>
          <a:xfrm>
            <a:off x="4038600" y="6356350"/>
            <a:ext cx="4114800" cy="365125"/>
          </a:xfrm>
        </p:spPr>
        <p:txBody>
          <a:bodyPr/>
          <a:lstStyle>
            <a:lvl1pPr>
              <a:defRPr>
                <a:solidFill>
                  <a:schemeClr val="accent1"/>
                </a:solidFill>
              </a:defRPr>
            </a:lvl1pPr>
          </a:lstStyle>
          <a:p>
            <a:r>
              <a:rPr lang="en-US" dirty="0"/>
              <a:t>Pitch deck</a:t>
            </a:r>
          </a:p>
        </p:txBody>
      </p:sp>
      <p:sp>
        <p:nvSpPr>
          <p:cNvPr id="37" name="Slide Number Placeholder 4">
            <a:extLst>
              <a:ext uri="{FF2B5EF4-FFF2-40B4-BE49-F238E27FC236}">
                <a16:creationId xmlns:a16="http://schemas.microsoft.com/office/drawing/2014/main" id="{741F3B34-2439-43D5-886C-2652B0BFD186}"/>
              </a:ext>
            </a:extLst>
          </p:cNvPr>
          <p:cNvSpPr>
            <a:spLocks noGrp="1"/>
          </p:cNvSpPr>
          <p:nvPr>
            <p:ph type="sldNum" sz="quarter" idx="12"/>
          </p:nvPr>
        </p:nvSpPr>
        <p:spPr>
          <a:xfrm>
            <a:off x="8610600" y="6356350"/>
            <a:ext cx="2743200" cy="365125"/>
          </a:xfrm>
        </p:spPr>
        <p:txBody>
          <a:bodyPr/>
          <a:lstStyle>
            <a:lvl1pPr>
              <a:defRPr>
                <a:solidFill>
                  <a:schemeClr val="accent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192051336"/>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B4CF7930-2AA6-47D6-A0F2-438A1BDA76F6}"/>
              </a:ext>
            </a:extLst>
          </p:cNvPr>
          <p:cNvSpPr/>
          <p:nvPr userDrawn="1"/>
        </p:nvSpPr>
        <p:spPr>
          <a:xfrm>
            <a:off x="7551735" y="0"/>
            <a:ext cx="464026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accent3">
                    <a:lumMod val="60000"/>
                    <a:lumOff val="40000"/>
                  </a:schemeClr>
                </a:solidFill>
              </a:defRPr>
            </a:lvl1pPr>
          </a:lstStyle>
          <a:p>
            <a:r>
              <a:rPr lang="en-US"/>
              <a:t>6/22/20XX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accent3">
                    <a:lumMod val="60000"/>
                    <a:lumOff val="40000"/>
                  </a:schemeClr>
                </a:solidFill>
              </a:defRPr>
            </a:lvl1pPr>
          </a:lstStyle>
          <a:p>
            <a:r>
              <a:rPr lang="en-US" dirty="0"/>
              <a:t>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accent1"/>
                </a:solidFill>
              </a:defRPr>
            </a:lvl1pPr>
          </a:lstStyle>
          <a:p>
            <a:fld id="{B5CEABB6-07DC-46E8-9B57-56EC44A396E5}" type="slidenum">
              <a:rPr lang="en-US" smtClean="0"/>
              <a:pPr/>
              <a:t>‹#›</a:t>
            </a:fld>
            <a:endParaRPr lang="en-US" dirty="0"/>
          </a:p>
        </p:txBody>
      </p:sp>
      <p:pic>
        <p:nvPicPr>
          <p:cNvPr id="14" name="Picture 13">
            <a:extLst>
              <a:ext uri="{FF2B5EF4-FFF2-40B4-BE49-F238E27FC236}">
                <a16:creationId xmlns:a16="http://schemas.microsoft.com/office/drawing/2014/main" id="{775779ED-1BC5-487B-8B42-16D736E7ADC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247467" y="0"/>
            <a:ext cx="304268" cy="6858000"/>
          </a:xfrm>
          <a:prstGeom prst="rect">
            <a:avLst/>
          </a:prstGeom>
        </p:spPr>
      </p:pic>
      <p:sp>
        <p:nvSpPr>
          <p:cNvPr id="18" name="Content Placeholder 2">
            <a:extLst>
              <a:ext uri="{FF2B5EF4-FFF2-40B4-BE49-F238E27FC236}">
                <a16:creationId xmlns:a16="http://schemas.microsoft.com/office/drawing/2014/main" id="{E5BF40A6-F21A-4A84-8F8C-11A4BBCD9B66}"/>
              </a:ext>
            </a:extLst>
          </p:cNvPr>
          <p:cNvSpPr>
            <a:spLocks noGrp="1"/>
          </p:cNvSpPr>
          <p:nvPr>
            <p:ph idx="1"/>
          </p:nvPr>
        </p:nvSpPr>
        <p:spPr>
          <a:xfrm>
            <a:off x="1162050" y="4347256"/>
            <a:ext cx="3975804" cy="1829706"/>
          </a:xfrm>
        </p:spPr>
        <p:txBody>
          <a:bodyPr lIns="0" rIns="0">
            <a:normAutofit/>
          </a:bodyPr>
          <a:lstStyle>
            <a:lvl1pPr marL="0" indent="0">
              <a:lnSpc>
                <a:spcPts val="1700"/>
              </a:lnSpc>
              <a:buNone/>
              <a:defRPr sz="1200">
                <a:solidFill>
                  <a:schemeClr val="accent3"/>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cxnSp>
        <p:nvCxnSpPr>
          <p:cNvPr id="19" name="Straight Connector 18">
            <a:extLst>
              <a:ext uri="{FF2B5EF4-FFF2-40B4-BE49-F238E27FC236}">
                <a16:creationId xmlns:a16="http://schemas.microsoft.com/office/drawing/2014/main" id="{6DCCE84A-20A5-4E69-9CF9-78FA30B351AC}"/>
              </a:ext>
            </a:extLst>
          </p:cNvPr>
          <p:cNvCxnSpPr>
            <a:cxnSpLocks/>
          </p:cNvCxnSpPr>
          <p:nvPr userDrawn="1"/>
        </p:nvCxnSpPr>
        <p:spPr>
          <a:xfrm>
            <a:off x="1162050" y="2333625"/>
            <a:ext cx="0" cy="129131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
            <a:extLst>
              <a:ext uri="{FF2B5EF4-FFF2-40B4-BE49-F238E27FC236}">
                <a16:creationId xmlns:a16="http://schemas.microsoft.com/office/drawing/2014/main" id="{A7D45E80-A572-4F1F-A6DC-46C7E86A6F11}"/>
              </a:ext>
            </a:extLst>
          </p:cNvPr>
          <p:cNvSpPr>
            <a:spLocks noGrp="1"/>
          </p:cNvSpPr>
          <p:nvPr>
            <p:ph type="title"/>
          </p:nvPr>
        </p:nvSpPr>
        <p:spPr>
          <a:xfrm>
            <a:off x="1162049" y="523875"/>
            <a:ext cx="4514849" cy="1514476"/>
          </a:xfrm>
        </p:spPr>
        <p:txBody>
          <a:bodyPr lIns="0" rIns="0" anchor="b"/>
          <a:lstStyle>
            <a:lvl1pPr>
              <a:defRPr>
                <a:solidFill>
                  <a:schemeClr val="accent3"/>
                </a:solidFill>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t>Click to edit Master title style</a:t>
            </a:r>
          </a:p>
        </p:txBody>
      </p:sp>
      <p:sp>
        <p:nvSpPr>
          <p:cNvPr id="23" name="Text Placeholder 22">
            <a:extLst>
              <a:ext uri="{FF2B5EF4-FFF2-40B4-BE49-F238E27FC236}">
                <a16:creationId xmlns:a16="http://schemas.microsoft.com/office/drawing/2014/main" id="{4EEF521D-CBF5-4B15-9226-23563A8C3AA5}"/>
              </a:ext>
            </a:extLst>
          </p:cNvPr>
          <p:cNvSpPr>
            <a:spLocks noGrp="1"/>
          </p:cNvSpPr>
          <p:nvPr>
            <p:ph type="body" sz="quarter" idx="13"/>
          </p:nvPr>
        </p:nvSpPr>
        <p:spPr>
          <a:xfrm>
            <a:off x="1161346" y="3956731"/>
            <a:ext cx="3975804" cy="390525"/>
          </a:xfrm>
        </p:spPr>
        <p:txBody>
          <a:bodyPr lIns="0">
            <a:noAutofit/>
          </a:bodyPr>
          <a:lstStyle>
            <a:lvl1pPr marL="0" indent="0">
              <a:buNone/>
              <a:defRPr sz="1200" b="1">
                <a:solidFill>
                  <a:schemeClr val="accent3"/>
                </a:solidFill>
              </a:defRPr>
            </a:lvl1pPr>
          </a:lstStyle>
          <a:p>
            <a:pPr lvl="0"/>
            <a:r>
              <a:rPr lang="en-US"/>
              <a:t>Click to edit Master text styles</a:t>
            </a:r>
          </a:p>
        </p:txBody>
      </p:sp>
      <p:sp>
        <p:nvSpPr>
          <p:cNvPr id="25" name="Content Placeholder 2">
            <a:extLst>
              <a:ext uri="{FF2B5EF4-FFF2-40B4-BE49-F238E27FC236}">
                <a16:creationId xmlns:a16="http://schemas.microsoft.com/office/drawing/2014/main" id="{B85B4523-BC07-42A3-8A4D-5E2D9CAE0DA3}"/>
              </a:ext>
            </a:extLst>
          </p:cNvPr>
          <p:cNvSpPr>
            <a:spLocks noGrp="1"/>
          </p:cNvSpPr>
          <p:nvPr>
            <p:ph idx="14"/>
          </p:nvPr>
        </p:nvSpPr>
        <p:spPr>
          <a:xfrm>
            <a:off x="7920887" y="2856735"/>
            <a:ext cx="3902664" cy="712731"/>
          </a:xfrm>
        </p:spPr>
        <p:txBody>
          <a:bodyPr lIns="0" rIns="0">
            <a:normAutofit/>
          </a:bodyPr>
          <a:lstStyle>
            <a:lvl1pPr marL="0" indent="0" algn="ctr">
              <a:lnSpc>
                <a:spcPts val="1700"/>
              </a:lnSpc>
              <a:buNone/>
              <a:defRPr sz="1200">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26" name="Text Placeholder 22">
            <a:extLst>
              <a:ext uri="{FF2B5EF4-FFF2-40B4-BE49-F238E27FC236}">
                <a16:creationId xmlns:a16="http://schemas.microsoft.com/office/drawing/2014/main" id="{534AB7F6-3491-4274-B3F2-F871EFB72027}"/>
              </a:ext>
            </a:extLst>
          </p:cNvPr>
          <p:cNvSpPr>
            <a:spLocks noGrp="1"/>
          </p:cNvSpPr>
          <p:nvPr>
            <p:ph type="body" sz="quarter" idx="15"/>
          </p:nvPr>
        </p:nvSpPr>
        <p:spPr>
          <a:xfrm>
            <a:off x="7920183" y="2542410"/>
            <a:ext cx="3902664" cy="390525"/>
          </a:xfrm>
        </p:spPr>
        <p:txBody>
          <a:bodyPr lIns="0">
            <a:noAutofit/>
          </a:bodyPr>
          <a:lstStyle>
            <a:lvl1pPr marL="0" indent="0" algn="ctr">
              <a:buNone/>
              <a:defRPr sz="1200" b="1">
                <a:solidFill>
                  <a:schemeClr val="accent1"/>
                </a:solidFill>
              </a:defRPr>
            </a:lvl1pPr>
          </a:lstStyle>
          <a:p>
            <a:pPr lvl="0"/>
            <a:r>
              <a:rPr lang="en-US"/>
              <a:t>Click to edit Master text styles</a:t>
            </a:r>
          </a:p>
        </p:txBody>
      </p:sp>
      <p:sp>
        <p:nvSpPr>
          <p:cNvPr id="28" name="Content Placeholder 2">
            <a:extLst>
              <a:ext uri="{FF2B5EF4-FFF2-40B4-BE49-F238E27FC236}">
                <a16:creationId xmlns:a16="http://schemas.microsoft.com/office/drawing/2014/main" id="{4B1BC6A9-C15F-4476-80D3-8E9A9A98B2F9}"/>
              </a:ext>
            </a:extLst>
          </p:cNvPr>
          <p:cNvSpPr>
            <a:spLocks noGrp="1"/>
          </p:cNvSpPr>
          <p:nvPr>
            <p:ph idx="16"/>
          </p:nvPr>
        </p:nvSpPr>
        <p:spPr>
          <a:xfrm>
            <a:off x="7920887" y="4162990"/>
            <a:ext cx="3902664" cy="712731"/>
          </a:xfrm>
        </p:spPr>
        <p:txBody>
          <a:bodyPr lIns="0" rIns="0">
            <a:normAutofit/>
          </a:bodyPr>
          <a:lstStyle>
            <a:lvl1pPr marL="0" indent="0" algn="ctr">
              <a:lnSpc>
                <a:spcPts val="1700"/>
              </a:lnSpc>
              <a:buNone/>
              <a:defRPr sz="1200">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29" name="Text Placeholder 22">
            <a:extLst>
              <a:ext uri="{FF2B5EF4-FFF2-40B4-BE49-F238E27FC236}">
                <a16:creationId xmlns:a16="http://schemas.microsoft.com/office/drawing/2014/main" id="{99021676-27CC-4430-A253-24147747F467}"/>
              </a:ext>
            </a:extLst>
          </p:cNvPr>
          <p:cNvSpPr>
            <a:spLocks noGrp="1"/>
          </p:cNvSpPr>
          <p:nvPr>
            <p:ph type="body" sz="quarter" idx="17"/>
          </p:nvPr>
        </p:nvSpPr>
        <p:spPr>
          <a:xfrm>
            <a:off x="7920183" y="3848665"/>
            <a:ext cx="3902664" cy="390525"/>
          </a:xfrm>
        </p:spPr>
        <p:txBody>
          <a:bodyPr lIns="0">
            <a:noAutofit/>
          </a:bodyPr>
          <a:lstStyle>
            <a:lvl1pPr marL="0" indent="0" algn="ctr">
              <a:buNone/>
              <a:defRPr sz="1200" b="1">
                <a:solidFill>
                  <a:schemeClr val="accent1"/>
                </a:solidFill>
              </a:defRPr>
            </a:lvl1pPr>
          </a:lstStyle>
          <a:p>
            <a:pPr lvl="0"/>
            <a:r>
              <a:rPr lang="en-US"/>
              <a:t>Click to edit Master text styles</a:t>
            </a:r>
          </a:p>
        </p:txBody>
      </p:sp>
      <p:sp>
        <p:nvSpPr>
          <p:cNvPr id="32" name="Content Placeholder 2">
            <a:extLst>
              <a:ext uri="{FF2B5EF4-FFF2-40B4-BE49-F238E27FC236}">
                <a16:creationId xmlns:a16="http://schemas.microsoft.com/office/drawing/2014/main" id="{9CDFC7FE-62FA-4943-BCDD-808A7ABBF21F}"/>
              </a:ext>
            </a:extLst>
          </p:cNvPr>
          <p:cNvSpPr>
            <a:spLocks noGrp="1"/>
          </p:cNvSpPr>
          <p:nvPr>
            <p:ph idx="18"/>
          </p:nvPr>
        </p:nvSpPr>
        <p:spPr>
          <a:xfrm>
            <a:off x="7920887" y="5469245"/>
            <a:ext cx="3902664" cy="712731"/>
          </a:xfrm>
        </p:spPr>
        <p:txBody>
          <a:bodyPr lIns="0" rIns="0">
            <a:normAutofit/>
          </a:bodyPr>
          <a:lstStyle>
            <a:lvl1pPr marL="0" indent="0" algn="ctr">
              <a:lnSpc>
                <a:spcPts val="1700"/>
              </a:lnSpc>
              <a:buNone/>
              <a:defRPr sz="1200">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33" name="Text Placeholder 22">
            <a:extLst>
              <a:ext uri="{FF2B5EF4-FFF2-40B4-BE49-F238E27FC236}">
                <a16:creationId xmlns:a16="http://schemas.microsoft.com/office/drawing/2014/main" id="{F0CD399E-155D-416D-8EF4-4190995DC162}"/>
              </a:ext>
            </a:extLst>
          </p:cNvPr>
          <p:cNvSpPr>
            <a:spLocks noGrp="1"/>
          </p:cNvSpPr>
          <p:nvPr>
            <p:ph type="body" sz="quarter" idx="19"/>
          </p:nvPr>
        </p:nvSpPr>
        <p:spPr>
          <a:xfrm>
            <a:off x="7920183" y="5154920"/>
            <a:ext cx="3902664" cy="390525"/>
          </a:xfrm>
        </p:spPr>
        <p:txBody>
          <a:bodyPr lIns="0">
            <a:noAutofit/>
          </a:bodyPr>
          <a:lstStyle>
            <a:lvl1pPr marL="0" indent="0" algn="ctr">
              <a:buNone/>
              <a:defRPr sz="1200" b="1">
                <a:solidFill>
                  <a:schemeClr val="accent1"/>
                </a:solidFill>
              </a:defRPr>
            </a:lvl1pPr>
          </a:lstStyle>
          <a:p>
            <a:pPr lvl="0"/>
            <a:r>
              <a:rPr lang="en-US"/>
              <a:t>Click to edit Master text styles</a:t>
            </a:r>
          </a:p>
        </p:txBody>
      </p:sp>
      <p:sp>
        <p:nvSpPr>
          <p:cNvPr id="34" name="Text Placeholder 22">
            <a:extLst>
              <a:ext uri="{FF2B5EF4-FFF2-40B4-BE49-F238E27FC236}">
                <a16:creationId xmlns:a16="http://schemas.microsoft.com/office/drawing/2014/main" id="{34648533-B8C6-451A-A70F-831EBFABA61B}"/>
              </a:ext>
            </a:extLst>
          </p:cNvPr>
          <p:cNvSpPr>
            <a:spLocks noGrp="1"/>
          </p:cNvSpPr>
          <p:nvPr>
            <p:ph type="body" sz="quarter" idx="20"/>
          </p:nvPr>
        </p:nvSpPr>
        <p:spPr>
          <a:xfrm>
            <a:off x="7920184" y="1652142"/>
            <a:ext cx="3902664" cy="390525"/>
          </a:xfrm>
        </p:spPr>
        <p:txBody>
          <a:bodyPr lIns="0">
            <a:noAutofit/>
          </a:bodyPr>
          <a:lstStyle>
            <a:lvl1pPr marL="0" indent="0" algn="ctr">
              <a:buNone/>
              <a:defRPr sz="1800" b="1">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692630252"/>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etition">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accent1"/>
                </a:solidFill>
              </a:defRPr>
            </a:lvl1pPr>
          </a:lstStyle>
          <a:p>
            <a:r>
              <a:rPr lang="en-US"/>
              <a:t>Click to edit Master title style</a:t>
            </a:r>
            <a:endParaRPr lang="en-ZA"/>
          </a:p>
        </p:txBody>
      </p:sp>
      <p:sp>
        <p:nvSpPr>
          <p:cNvPr id="15" name="Text Placeholder 14">
            <a:extLst>
              <a:ext uri="{FF2B5EF4-FFF2-40B4-BE49-F238E27FC236}">
                <a16:creationId xmlns:a16="http://schemas.microsoft.com/office/drawing/2014/main" id="{75DDABA0-16CE-4E19-BE69-D9B7A7E49D8D}"/>
              </a:ext>
            </a:extLst>
          </p:cNvPr>
          <p:cNvSpPr>
            <a:spLocks noGrp="1"/>
          </p:cNvSpPr>
          <p:nvPr>
            <p:ph type="body" sz="quarter" idx="15" hasCustomPrompt="1"/>
          </p:nvPr>
        </p:nvSpPr>
        <p:spPr>
          <a:xfrm>
            <a:off x="5242517" y="1599947"/>
            <a:ext cx="1706965" cy="492025"/>
          </a:xfrm>
          <a:prstGeom prst="rect">
            <a:avLst/>
          </a:prstGeom>
        </p:spPr>
        <p:txBody>
          <a:bodyPr anchor="ctr">
            <a:noAutofit/>
          </a:bodyPr>
          <a:lstStyle>
            <a:lvl1pPr marL="0" indent="0" algn="ctr">
              <a:lnSpc>
                <a:spcPct val="100000"/>
              </a:lnSpc>
              <a:buNone/>
              <a:defRPr sz="1800" cap="none" spc="0" baseline="0">
                <a:solidFill>
                  <a:schemeClr val="accent4">
                    <a:lumMod val="20000"/>
                    <a:lumOff val="80000"/>
                  </a:schemeClr>
                </a:solidFill>
                <a:latin typeface="+mj-lt"/>
              </a:defRPr>
            </a:lvl1pPr>
          </a:lstStyle>
          <a:p>
            <a:pPr lvl="0"/>
            <a:r>
              <a:rPr lang="en-US"/>
              <a:t>Click to add name</a:t>
            </a:r>
          </a:p>
        </p:txBody>
      </p:sp>
      <p:sp>
        <p:nvSpPr>
          <p:cNvPr id="16" name="Text Placeholder 14">
            <a:extLst>
              <a:ext uri="{FF2B5EF4-FFF2-40B4-BE49-F238E27FC236}">
                <a16:creationId xmlns:a16="http://schemas.microsoft.com/office/drawing/2014/main" id="{9EFF9B48-1E60-4470-A40A-EA2726265BEE}"/>
              </a:ext>
            </a:extLst>
          </p:cNvPr>
          <p:cNvSpPr>
            <a:spLocks noGrp="1"/>
          </p:cNvSpPr>
          <p:nvPr>
            <p:ph type="body" sz="quarter" idx="17" hasCustomPrompt="1"/>
          </p:nvPr>
        </p:nvSpPr>
        <p:spPr>
          <a:xfrm>
            <a:off x="5242517" y="5468790"/>
            <a:ext cx="1706965" cy="492025"/>
          </a:xfrm>
          <a:prstGeom prst="rect">
            <a:avLst/>
          </a:prstGeom>
        </p:spPr>
        <p:txBody>
          <a:bodyPr anchor="ctr">
            <a:noAutofit/>
          </a:bodyPr>
          <a:lstStyle>
            <a:lvl1pPr marL="0" indent="0" algn="ctr">
              <a:lnSpc>
                <a:spcPct val="100000"/>
              </a:lnSpc>
              <a:buNone/>
              <a:defRPr sz="1800" cap="none" spc="0" baseline="0">
                <a:solidFill>
                  <a:schemeClr val="accent4">
                    <a:lumMod val="20000"/>
                    <a:lumOff val="80000"/>
                  </a:schemeClr>
                </a:solidFill>
                <a:latin typeface="+mj-lt"/>
              </a:defRPr>
            </a:lvl1pPr>
          </a:lstStyle>
          <a:p>
            <a:pPr lvl="0"/>
            <a:r>
              <a:rPr lang="en-US"/>
              <a:t>Click to add name</a:t>
            </a:r>
          </a:p>
        </p:txBody>
      </p:sp>
      <p:sp>
        <p:nvSpPr>
          <p:cNvPr id="17" name="Text Placeholder 14">
            <a:extLst>
              <a:ext uri="{FF2B5EF4-FFF2-40B4-BE49-F238E27FC236}">
                <a16:creationId xmlns:a16="http://schemas.microsoft.com/office/drawing/2014/main" id="{2886CA7A-CC77-44B3-A1CA-BBA33F221C4B}"/>
              </a:ext>
            </a:extLst>
          </p:cNvPr>
          <p:cNvSpPr>
            <a:spLocks noGrp="1"/>
          </p:cNvSpPr>
          <p:nvPr>
            <p:ph type="body" sz="quarter" idx="19" hasCustomPrompt="1"/>
          </p:nvPr>
        </p:nvSpPr>
        <p:spPr>
          <a:xfrm>
            <a:off x="8446329" y="3528829"/>
            <a:ext cx="1380681" cy="492025"/>
          </a:xfrm>
          <a:prstGeom prst="rect">
            <a:avLst/>
          </a:prstGeom>
        </p:spPr>
        <p:txBody>
          <a:bodyPr anchor="ctr">
            <a:noAutofit/>
          </a:bodyPr>
          <a:lstStyle>
            <a:lvl1pPr marL="0" indent="0" algn="ctr">
              <a:lnSpc>
                <a:spcPct val="100000"/>
              </a:lnSpc>
              <a:buNone/>
              <a:defRPr sz="1800" cap="none" spc="0" baseline="0">
                <a:solidFill>
                  <a:schemeClr val="accent4">
                    <a:lumMod val="20000"/>
                    <a:lumOff val="80000"/>
                  </a:schemeClr>
                </a:solidFill>
                <a:latin typeface="+mj-lt"/>
              </a:defRPr>
            </a:lvl1pPr>
          </a:lstStyle>
          <a:p>
            <a:pPr lvl="0"/>
            <a:r>
              <a:rPr lang="en-US"/>
              <a:t>Click to add name</a:t>
            </a:r>
          </a:p>
        </p:txBody>
      </p:sp>
      <p:sp>
        <p:nvSpPr>
          <p:cNvPr id="18" name="Text Placeholder 14">
            <a:extLst>
              <a:ext uri="{FF2B5EF4-FFF2-40B4-BE49-F238E27FC236}">
                <a16:creationId xmlns:a16="http://schemas.microsoft.com/office/drawing/2014/main" id="{2132A9FB-F78E-4979-8041-C3FA3A93D81B}"/>
              </a:ext>
            </a:extLst>
          </p:cNvPr>
          <p:cNvSpPr>
            <a:spLocks noGrp="1"/>
          </p:cNvSpPr>
          <p:nvPr>
            <p:ph type="body" sz="quarter" idx="20" hasCustomPrompt="1"/>
          </p:nvPr>
        </p:nvSpPr>
        <p:spPr>
          <a:xfrm>
            <a:off x="3738732" y="2378452"/>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90000"/>
                  </a:schemeClr>
                </a:solidFill>
                <a:latin typeface="+mn-lt"/>
              </a:defRPr>
            </a:lvl1pPr>
          </a:lstStyle>
          <a:p>
            <a:pPr lvl="0"/>
            <a:r>
              <a:rPr lang="en-US"/>
              <a:t>Click to add name</a:t>
            </a:r>
          </a:p>
        </p:txBody>
      </p:sp>
      <p:sp>
        <p:nvSpPr>
          <p:cNvPr id="19" name="Text Placeholder 14">
            <a:extLst>
              <a:ext uri="{FF2B5EF4-FFF2-40B4-BE49-F238E27FC236}">
                <a16:creationId xmlns:a16="http://schemas.microsoft.com/office/drawing/2014/main" id="{2A01AEF9-4E0C-4384-AAB1-9B179A87913E}"/>
              </a:ext>
            </a:extLst>
          </p:cNvPr>
          <p:cNvSpPr>
            <a:spLocks noGrp="1"/>
          </p:cNvSpPr>
          <p:nvPr>
            <p:ph type="body" sz="quarter" idx="21" hasCustomPrompt="1"/>
          </p:nvPr>
        </p:nvSpPr>
        <p:spPr>
          <a:xfrm>
            <a:off x="4175224" y="4459860"/>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90000"/>
                  </a:schemeClr>
                </a:solidFill>
                <a:latin typeface="+mn-lt"/>
              </a:defRPr>
            </a:lvl1pPr>
          </a:lstStyle>
          <a:p>
            <a:pPr lvl="0"/>
            <a:r>
              <a:rPr lang="en-US"/>
              <a:t>Click to add name</a:t>
            </a:r>
          </a:p>
        </p:txBody>
      </p:sp>
      <p:sp>
        <p:nvSpPr>
          <p:cNvPr id="20" name="Text Placeholder 14">
            <a:extLst>
              <a:ext uri="{FF2B5EF4-FFF2-40B4-BE49-F238E27FC236}">
                <a16:creationId xmlns:a16="http://schemas.microsoft.com/office/drawing/2014/main" id="{08B5B546-0DF9-45E4-A795-FE967C5ECD4A}"/>
              </a:ext>
            </a:extLst>
          </p:cNvPr>
          <p:cNvSpPr>
            <a:spLocks noGrp="1"/>
          </p:cNvSpPr>
          <p:nvPr>
            <p:ph type="body" sz="quarter" idx="22" hasCustomPrompt="1"/>
          </p:nvPr>
        </p:nvSpPr>
        <p:spPr>
          <a:xfrm>
            <a:off x="2637747" y="4634331"/>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90000"/>
                  </a:schemeClr>
                </a:solidFill>
                <a:latin typeface="+mn-lt"/>
              </a:defRPr>
            </a:lvl1pPr>
          </a:lstStyle>
          <a:p>
            <a:pPr lvl="0"/>
            <a:r>
              <a:rPr lang="en-US"/>
              <a:t>Click to add name</a:t>
            </a:r>
          </a:p>
        </p:txBody>
      </p:sp>
      <p:sp>
        <p:nvSpPr>
          <p:cNvPr id="21" name="Text Placeholder 14">
            <a:extLst>
              <a:ext uri="{FF2B5EF4-FFF2-40B4-BE49-F238E27FC236}">
                <a16:creationId xmlns:a16="http://schemas.microsoft.com/office/drawing/2014/main" id="{B68C7EB3-2B31-41FF-89E8-F0EBD7662178}"/>
              </a:ext>
            </a:extLst>
          </p:cNvPr>
          <p:cNvSpPr>
            <a:spLocks noGrp="1"/>
          </p:cNvSpPr>
          <p:nvPr>
            <p:ph type="body" sz="quarter" idx="23" hasCustomPrompt="1"/>
          </p:nvPr>
        </p:nvSpPr>
        <p:spPr>
          <a:xfrm>
            <a:off x="6552714" y="4321788"/>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90000"/>
                  </a:schemeClr>
                </a:solidFill>
                <a:latin typeface="+mn-lt"/>
              </a:defRPr>
            </a:lvl1pPr>
          </a:lstStyle>
          <a:p>
            <a:pPr lvl="0"/>
            <a:r>
              <a:rPr lang="en-US"/>
              <a:t>Click to add name</a:t>
            </a:r>
          </a:p>
        </p:txBody>
      </p:sp>
      <p:sp>
        <p:nvSpPr>
          <p:cNvPr id="22" name="Text Placeholder 14">
            <a:extLst>
              <a:ext uri="{FF2B5EF4-FFF2-40B4-BE49-F238E27FC236}">
                <a16:creationId xmlns:a16="http://schemas.microsoft.com/office/drawing/2014/main" id="{66C27F8B-B209-493E-BAB8-FDDE2157DB0A}"/>
              </a:ext>
            </a:extLst>
          </p:cNvPr>
          <p:cNvSpPr>
            <a:spLocks noGrp="1"/>
          </p:cNvSpPr>
          <p:nvPr>
            <p:ph type="body" sz="quarter" idx="24" hasCustomPrompt="1"/>
          </p:nvPr>
        </p:nvSpPr>
        <p:spPr>
          <a:xfrm>
            <a:off x="7801857" y="5195673"/>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90000"/>
                  </a:schemeClr>
                </a:solidFill>
                <a:latin typeface="+mn-lt"/>
              </a:defRPr>
            </a:lvl1pPr>
          </a:lstStyle>
          <a:p>
            <a:pPr lvl="0"/>
            <a:r>
              <a:rPr lang="en-US"/>
              <a:t>Click to add name</a:t>
            </a:r>
          </a:p>
        </p:txBody>
      </p:sp>
      <p:sp>
        <p:nvSpPr>
          <p:cNvPr id="23" name="Text Placeholder 14">
            <a:extLst>
              <a:ext uri="{FF2B5EF4-FFF2-40B4-BE49-F238E27FC236}">
                <a16:creationId xmlns:a16="http://schemas.microsoft.com/office/drawing/2014/main" id="{884BDCF5-6254-4805-96B8-A31EE31D46E2}"/>
              </a:ext>
            </a:extLst>
          </p:cNvPr>
          <p:cNvSpPr>
            <a:spLocks noGrp="1"/>
          </p:cNvSpPr>
          <p:nvPr>
            <p:ph type="body" sz="quarter" idx="25" hasCustomPrompt="1"/>
          </p:nvPr>
        </p:nvSpPr>
        <p:spPr>
          <a:xfrm>
            <a:off x="2364990" y="3528829"/>
            <a:ext cx="1393863" cy="492025"/>
          </a:xfrm>
          <a:prstGeom prst="rect">
            <a:avLst/>
          </a:prstGeom>
        </p:spPr>
        <p:txBody>
          <a:bodyPr anchor="ctr">
            <a:noAutofit/>
          </a:bodyPr>
          <a:lstStyle>
            <a:lvl1pPr marL="0" indent="0" algn="ctr">
              <a:lnSpc>
                <a:spcPct val="100000"/>
              </a:lnSpc>
              <a:buNone/>
              <a:defRPr sz="1800" cap="none" spc="0" baseline="0">
                <a:solidFill>
                  <a:schemeClr val="accent4">
                    <a:lumMod val="20000"/>
                    <a:lumOff val="80000"/>
                  </a:schemeClr>
                </a:solidFill>
                <a:latin typeface="+mj-lt"/>
              </a:defRPr>
            </a:lvl1pPr>
          </a:lstStyle>
          <a:p>
            <a:pPr lvl="0"/>
            <a:r>
              <a:rPr lang="en-US" dirty="0"/>
              <a:t>Click to add name</a:t>
            </a:r>
          </a:p>
        </p:txBody>
      </p:sp>
      <p:cxnSp>
        <p:nvCxnSpPr>
          <p:cNvPr id="24" name="Straight Connector 23">
            <a:extLst>
              <a:ext uri="{FF2B5EF4-FFF2-40B4-BE49-F238E27FC236}">
                <a16:creationId xmlns:a16="http://schemas.microsoft.com/office/drawing/2014/main" id="{9E963DDA-51A3-4DBA-B9AB-9476FA302735}"/>
              </a:ext>
            </a:extLst>
          </p:cNvPr>
          <p:cNvCxnSpPr>
            <a:cxnSpLocks/>
          </p:cNvCxnSpPr>
          <p:nvPr userDrawn="1"/>
        </p:nvCxnSpPr>
        <p:spPr>
          <a:xfrm>
            <a:off x="3762680" y="3774842"/>
            <a:ext cx="4683649" cy="0"/>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DCA1E21-932F-47C4-A095-3D682884EC3F}"/>
              </a:ext>
            </a:extLst>
          </p:cNvPr>
          <p:cNvCxnSpPr>
            <a:cxnSpLocks/>
          </p:cNvCxnSpPr>
          <p:nvPr userDrawn="1"/>
        </p:nvCxnSpPr>
        <p:spPr>
          <a:xfrm flipV="1">
            <a:off x="6096000" y="2091972"/>
            <a:ext cx="4678" cy="3376818"/>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 Placeholder 14">
            <a:extLst>
              <a:ext uri="{FF2B5EF4-FFF2-40B4-BE49-F238E27FC236}">
                <a16:creationId xmlns:a16="http://schemas.microsoft.com/office/drawing/2014/main" id="{8A636DFD-D98E-4314-BD69-68D2528C01D2}"/>
              </a:ext>
            </a:extLst>
          </p:cNvPr>
          <p:cNvSpPr>
            <a:spLocks noGrp="1"/>
          </p:cNvSpPr>
          <p:nvPr>
            <p:ph type="body" sz="quarter" idx="26" hasCustomPrompt="1"/>
          </p:nvPr>
        </p:nvSpPr>
        <p:spPr>
          <a:xfrm>
            <a:off x="6758897" y="2169263"/>
            <a:ext cx="1706965" cy="1048575"/>
          </a:xfrm>
          <a:prstGeom prst="rect">
            <a:avLst/>
          </a:prstGeom>
        </p:spPr>
        <p:txBody>
          <a:bodyPr anchor="ctr">
            <a:noAutofit/>
          </a:bodyPr>
          <a:lstStyle>
            <a:lvl1pPr marL="0" indent="0" algn="ctr">
              <a:lnSpc>
                <a:spcPct val="100000"/>
              </a:lnSpc>
              <a:buNone/>
              <a:defRPr sz="1600" b="1" cap="none" spc="0" baseline="0">
                <a:solidFill>
                  <a:schemeClr val="accent1"/>
                </a:solidFill>
                <a:latin typeface="+mn-lt"/>
              </a:defRPr>
            </a:lvl1pPr>
          </a:lstStyle>
          <a:p>
            <a:pPr lvl="0"/>
            <a:r>
              <a:rPr lang="en-US"/>
              <a:t>Click to add name</a:t>
            </a:r>
          </a:p>
        </p:txBody>
      </p:sp>
      <p:pic>
        <p:nvPicPr>
          <p:cNvPr id="4" name="Picture 3" descr="A picture containing outdoor, sky, nature, dune&#10;&#10;Description automatically generated">
            <a:extLst>
              <a:ext uri="{FF2B5EF4-FFF2-40B4-BE49-F238E27FC236}">
                <a16:creationId xmlns:a16="http://schemas.microsoft.com/office/drawing/2014/main" id="{7036201C-6A4F-4D68-A5F0-E6E149C82E1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304800" cy="6858000"/>
          </a:xfrm>
          <a:prstGeom prst="rect">
            <a:avLst/>
          </a:prstGeom>
        </p:spPr>
      </p:pic>
      <p:pic>
        <p:nvPicPr>
          <p:cNvPr id="5" name="Picture 4" descr="A picture containing outdoor, sky, nature, dune&#10;&#10;Description automatically generated">
            <a:extLst>
              <a:ext uri="{FF2B5EF4-FFF2-40B4-BE49-F238E27FC236}">
                <a16:creationId xmlns:a16="http://schemas.microsoft.com/office/drawing/2014/main" id="{1FDEBCE5-FECF-4290-856D-FCF83DC52EB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1887200" y="0"/>
            <a:ext cx="304800" cy="6858000"/>
          </a:xfrm>
          <a:prstGeom prst="rect">
            <a:avLst/>
          </a:prstGeom>
        </p:spPr>
      </p:pic>
      <p:sp>
        <p:nvSpPr>
          <p:cNvPr id="29" name="Date Placeholder 2">
            <a:extLst>
              <a:ext uri="{FF2B5EF4-FFF2-40B4-BE49-F238E27FC236}">
                <a16:creationId xmlns:a16="http://schemas.microsoft.com/office/drawing/2014/main" id="{84F6DC17-DADB-40C5-8E7F-38D27EF3BB1C}"/>
              </a:ext>
            </a:extLst>
          </p:cNvPr>
          <p:cNvSpPr>
            <a:spLocks noGrp="1"/>
          </p:cNvSpPr>
          <p:nvPr>
            <p:ph type="dt" sz="half" idx="10"/>
          </p:nvPr>
        </p:nvSpPr>
        <p:spPr>
          <a:xfrm>
            <a:off x="838200" y="6356350"/>
            <a:ext cx="2743200" cy="365125"/>
          </a:xfrm>
        </p:spPr>
        <p:txBody>
          <a:bodyPr/>
          <a:lstStyle>
            <a:lvl1pPr>
              <a:defRPr>
                <a:solidFill>
                  <a:schemeClr val="accent1"/>
                </a:solidFill>
              </a:defRPr>
            </a:lvl1pPr>
          </a:lstStyle>
          <a:p>
            <a:r>
              <a:rPr lang="en-US"/>
              <a:t>6/22/20XX</a:t>
            </a:r>
            <a:endParaRPr lang="en-US" dirty="0"/>
          </a:p>
        </p:txBody>
      </p:sp>
      <p:sp>
        <p:nvSpPr>
          <p:cNvPr id="30" name="Footer Placeholder 3">
            <a:extLst>
              <a:ext uri="{FF2B5EF4-FFF2-40B4-BE49-F238E27FC236}">
                <a16:creationId xmlns:a16="http://schemas.microsoft.com/office/drawing/2014/main" id="{14F47C4C-5E74-433D-AB6E-745852380162}"/>
              </a:ext>
            </a:extLst>
          </p:cNvPr>
          <p:cNvSpPr>
            <a:spLocks noGrp="1"/>
          </p:cNvSpPr>
          <p:nvPr>
            <p:ph type="ftr" sz="quarter" idx="11"/>
          </p:nvPr>
        </p:nvSpPr>
        <p:spPr>
          <a:xfrm>
            <a:off x="4038600" y="6356350"/>
            <a:ext cx="4114800" cy="365125"/>
          </a:xfrm>
        </p:spPr>
        <p:txBody>
          <a:bodyPr/>
          <a:lstStyle>
            <a:lvl1pPr>
              <a:defRPr>
                <a:solidFill>
                  <a:schemeClr val="accent1"/>
                </a:solidFill>
              </a:defRPr>
            </a:lvl1pPr>
          </a:lstStyle>
          <a:p>
            <a:r>
              <a:rPr lang="en-US" dirty="0"/>
              <a:t>Pitch deck</a:t>
            </a:r>
          </a:p>
        </p:txBody>
      </p:sp>
      <p:sp>
        <p:nvSpPr>
          <p:cNvPr id="31" name="Slide Number Placeholder 4">
            <a:extLst>
              <a:ext uri="{FF2B5EF4-FFF2-40B4-BE49-F238E27FC236}">
                <a16:creationId xmlns:a16="http://schemas.microsoft.com/office/drawing/2014/main" id="{7A9C981C-6AC9-4F33-9E4B-D1117A82331D}"/>
              </a:ext>
            </a:extLst>
          </p:cNvPr>
          <p:cNvSpPr>
            <a:spLocks noGrp="1"/>
          </p:cNvSpPr>
          <p:nvPr>
            <p:ph type="sldNum" sz="quarter" idx="12"/>
          </p:nvPr>
        </p:nvSpPr>
        <p:spPr>
          <a:xfrm>
            <a:off x="8610600" y="6356350"/>
            <a:ext cx="2743200" cy="365125"/>
          </a:xfrm>
        </p:spPr>
        <p:txBody>
          <a:bodyPr/>
          <a:lstStyle>
            <a:lvl1pPr>
              <a:defRPr>
                <a:solidFill>
                  <a:schemeClr val="accent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2780331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solidFill>
                  <a:schemeClr val="accent3"/>
                </a:solidFill>
              </a:defRPr>
            </a:lvl1pPr>
          </a:lstStyle>
          <a:p>
            <a:r>
              <a:rPr lang="en-US"/>
              <a:t>Click to edit Master title style</a:t>
            </a:r>
          </a:p>
        </p:txBody>
      </p:sp>
      <p:cxnSp>
        <p:nvCxnSpPr>
          <p:cNvPr id="14" name="Straight Connector 13">
            <a:extLst>
              <a:ext uri="{FF2B5EF4-FFF2-40B4-BE49-F238E27FC236}">
                <a16:creationId xmlns:a16="http://schemas.microsoft.com/office/drawing/2014/main" id="{7A395641-1C03-493E-ACE5-E9354716EF89}"/>
              </a:ext>
            </a:extLst>
          </p:cNvPr>
          <p:cNvCxnSpPr>
            <a:cxnSpLocks/>
          </p:cNvCxnSpPr>
          <p:nvPr userDrawn="1"/>
        </p:nvCxnSpPr>
        <p:spPr>
          <a:xfrm>
            <a:off x="1295400" y="3012972"/>
            <a:ext cx="9601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3">
            <a:extLst>
              <a:ext uri="{FF2B5EF4-FFF2-40B4-BE49-F238E27FC236}">
                <a16:creationId xmlns:a16="http://schemas.microsoft.com/office/drawing/2014/main" id="{D3B699B4-D7C4-43CC-AC50-5547F9C3C69F}"/>
              </a:ext>
            </a:extLst>
          </p:cNvPr>
          <p:cNvSpPr>
            <a:spLocks noGrp="1"/>
          </p:cNvSpPr>
          <p:nvPr>
            <p:ph type="body" sz="quarter" idx="13"/>
          </p:nvPr>
        </p:nvSpPr>
        <p:spPr>
          <a:xfrm>
            <a:off x="838200" y="1463675"/>
            <a:ext cx="10515600" cy="365125"/>
          </a:xfrm>
        </p:spPr>
        <p:txBody>
          <a:bodyPr/>
          <a:lstStyle>
            <a:lvl1pPr marL="0" indent="0" algn="ctr">
              <a:buNone/>
              <a:defRPr lang="en-US" sz="2000" kern="1200" dirty="0" smtClean="0">
                <a:solidFill>
                  <a:schemeClr val="accent3"/>
                </a:solidFill>
                <a:latin typeface="+mj-lt"/>
                <a:ea typeface="+mj-ea"/>
                <a:cs typeface="+mj-cs"/>
              </a:defRPr>
            </a:lvl1pPr>
            <a:lvl2pPr>
              <a:defRPr>
                <a:solidFill>
                  <a:schemeClr val="accent3"/>
                </a:solidFill>
              </a:defRPr>
            </a:lvl2pPr>
          </a:lstStyle>
          <a:p>
            <a:pPr lvl="0"/>
            <a:r>
              <a:rPr lang="en-US"/>
              <a:t>Click to edit Master text styles</a:t>
            </a:r>
          </a:p>
          <a:p>
            <a:pPr lvl="1"/>
            <a:r>
              <a:rPr lang="en-US"/>
              <a:t>Second level</a:t>
            </a:r>
          </a:p>
        </p:txBody>
      </p:sp>
      <p:sp>
        <p:nvSpPr>
          <p:cNvPr id="25" name="Text Placeholder 23">
            <a:extLst>
              <a:ext uri="{FF2B5EF4-FFF2-40B4-BE49-F238E27FC236}">
                <a16:creationId xmlns:a16="http://schemas.microsoft.com/office/drawing/2014/main" id="{7DCCF6F7-DBE5-45B0-9C0D-6E34E9D9AEEE}"/>
              </a:ext>
            </a:extLst>
          </p:cNvPr>
          <p:cNvSpPr>
            <a:spLocks noGrp="1"/>
          </p:cNvSpPr>
          <p:nvPr>
            <p:ph type="body" sz="quarter" idx="14" hasCustomPrompt="1"/>
          </p:nvPr>
        </p:nvSpPr>
        <p:spPr>
          <a:xfrm>
            <a:off x="1276350"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January</a:t>
            </a:r>
          </a:p>
        </p:txBody>
      </p:sp>
      <p:sp>
        <p:nvSpPr>
          <p:cNvPr id="26" name="Text Placeholder 23">
            <a:extLst>
              <a:ext uri="{FF2B5EF4-FFF2-40B4-BE49-F238E27FC236}">
                <a16:creationId xmlns:a16="http://schemas.microsoft.com/office/drawing/2014/main" id="{D7EF43C7-231B-47B6-9B8E-A499BF6E79ED}"/>
              </a:ext>
            </a:extLst>
          </p:cNvPr>
          <p:cNvSpPr>
            <a:spLocks noGrp="1"/>
          </p:cNvSpPr>
          <p:nvPr>
            <p:ph type="body" sz="quarter" idx="15" hasCustomPrompt="1"/>
          </p:nvPr>
        </p:nvSpPr>
        <p:spPr>
          <a:xfrm>
            <a:off x="2844927"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February</a:t>
            </a:r>
          </a:p>
        </p:txBody>
      </p:sp>
      <p:sp>
        <p:nvSpPr>
          <p:cNvPr id="27" name="Text Placeholder 23">
            <a:extLst>
              <a:ext uri="{FF2B5EF4-FFF2-40B4-BE49-F238E27FC236}">
                <a16:creationId xmlns:a16="http://schemas.microsoft.com/office/drawing/2014/main" id="{1976C642-2512-45C1-AC66-B501FB870F7C}"/>
              </a:ext>
            </a:extLst>
          </p:cNvPr>
          <p:cNvSpPr>
            <a:spLocks noGrp="1"/>
          </p:cNvSpPr>
          <p:nvPr>
            <p:ph type="body" sz="quarter" idx="16" hasCustomPrompt="1"/>
          </p:nvPr>
        </p:nvSpPr>
        <p:spPr>
          <a:xfrm>
            <a:off x="4413504"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March</a:t>
            </a:r>
          </a:p>
        </p:txBody>
      </p:sp>
      <p:sp>
        <p:nvSpPr>
          <p:cNvPr id="28" name="Text Placeholder 23">
            <a:extLst>
              <a:ext uri="{FF2B5EF4-FFF2-40B4-BE49-F238E27FC236}">
                <a16:creationId xmlns:a16="http://schemas.microsoft.com/office/drawing/2014/main" id="{9947EF49-FB58-4C6A-8C0A-D2D680B7A864}"/>
              </a:ext>
            </a:extLst>
          </p:cNvPr>
          <p:cNvSpPr>
            <a:spLocks noGrp="1"/>
          </p:cNvSpPr>
          <p:nvPr>
            <p:ph type="body" sz="quarter" idx="17" hasCustomPrompt="1"/>
          </p:nvPr>
        </p:nvSpPr>
        <p:spPr>
          <a:xfrm>
            <a:off x="5982081"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April</a:t>
            </a:r>
          </a:p>
        </p:txBody>
      </p:sp>
      <p:sp>
        <p:nvSpPr>
          <p:cNvPr id="29" name="Text Placeholder 23">
            <a:extLst>
              <a:ext uri="{FF2B5EF4-FFF2-40B4-BE49-F238E27FC236}">
                <a16:creationId xmlns:a16="http://schemas.microsoft.com/office/drawing/2014/main" id="{9C7C07AF-3FF2-44C6-9D32-B57CEE6E12A2}"/>
              </a:ext>
            </a:extLst>
          </p:cNvPr>
          <p:cNvSpPr>
            <a:spLocks noGrp="1"/>
          </p:cNvSpPr>
          <p:nvPr>
            <p:ph type="body" sz="quarter" idx="18" hasCustomPrompt="1"/>
          </p:nvPr>
        </p:nvSpPr>
        <p:spPr>
          <a:xfrm>
            <a:off x="9130121"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June</a:t>
            </a:r>
          </a:p>
        </p:txBody>
      </p:sp>
      <p:sp>
        <p:nvSpPr>
          <p:cNvPr id="30" name="Text Placeholder 23">
            <a:extLst>
              <a:ext uri="{FF2B5EF4-FFF2-40B4-BE49-F238E27FC236}">
                <a16:creationId xmlns:a16="http://schemas.microsoft.com/office/drawing/2014/main" id="{08859D92-084B-4AAC-A35E-9997F82C5093}"/>
              </a:ext>
            </a:extLst>
          </p:cNvPr>
          <p:cNvSpPr>
            <a:spLocks noGrp="1"/>
          </p:cNvSpPr>
          <p:nvPr>
            <p:ph type="body" sz="quarter" idx="19" hasCustomPrompt="1"/>
          </p:nvPr>
        </p:nvSpPr>
        <p:spPr>
          <a:xfrm>
            <a:off x="7550658" y="2647722"/>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May</a:t>
            </a:r>
          </a:p>
        </p:txBody>
      </p:sp>
      <p:cxnSp>
        <p:nvCxnSpPr>
          <p:cNvPr id="31" name="Straight Connector 30">
            <a:extLst>
              <a:ext uri="{FF2B5EF4-FFF2-40B4-BE49-F238E27FC236}">
                <a16:creationId xmlns:a16="http://schemas.microsoft.com/office/drawing/2014/main" id="{599D4720-091C-4EB1-BC99-606EB7793472}"/>
              </a:ext>
            </a:extLst>
          </p:cNvPr>
          <p:cNvCxnSpPr>
            <a:cxnSpLocks/>
          </p:cNvCxnSpPr>
          <p:nvPr userDrawn="1"/>
        </p:nvCxnSpPr>
        <p:spPr>
          <a:xfrm>
            <a:off x="1295400" y="5070508"/>
            <a:ext cx="9601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Text Placeholder 23">
            <a:extLst>
              <a:ext uri="{FF2B5EF4-FFF2-40B4-BE49-F238E27FC236}">
                <a16:creationId xmlns:a16="http://schemas.microsoft.com/office/drawing/2014/main" id="{A88A27CA-6841-483D-BB86-43C77BB6A0CC}"/>
              </a:ext>
            </a:extLst>
          </p:cNvPr>
          <p:cNvSpPr>
            <a:spLocks noGrp="1"/>
          </p:cNvSpPr>
          <p:nvPr>
            <p:ph type="body" sz="quarter" idx="20" hasCustomPrompt="1"/>
          </p:nvPr>
        </p:nvSpPr>
        <p:spPr>
          <a:xfrm>
            <a:off x="1276350"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July</a:t>
            </a:r>
          </a:p>
        </p:txBody>
      </p:sp>
      <p:sp>
        <p:nvSpPr>
          <p:cNvPr id="33" name="Text Placeholder 23">
            <a:extLst>
              <a:ext uri="{FF2B5EF4-FFF2-40B4-BE49-F238E27FC236}">
                <a16:creationId xmlns:a16="http://schemas.microsoft.com/office/drawing/2014/main" id="{68ED6D85-DDFA-46B4-BA5A-892D7ED6CBF6}"/>
              </a:ext>
            </a:extLst>
          </p:cNvPr>
          <p:cNvSpPr>
            <a:spLocks noGrp="1"/>
          </p:cNvSpPr>
          <p:nvPr>
            <p:ph type="body" sz="quarter" idx="21" hasCustomPrompt="1"/>
          </p:nvPr>
        </p:nvSpPr>
        <p:spPr>
          <a:xfrm>
            <a:off x="2844927"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August</a:t>
            </a:r>
          </a:p>
        </p:txBody>
      </p:sp>
      <p:sp>
        <p:nvSpPr>
          <p:cNvPr id="34" name="Text Placeholder 23">
            <a:extLst>
              <a:ext uri="{FF2B5EF4-FFF2-40B4-BE49-F238E27FC236}">
                <a16:creationId xmlns:a16="http://schemas.microsoft.com/office/drawing/2014/main" id="{D248DAEC-4E3D-4A0E-8EE4-64C5E833720B}"/>
              </a:ext>
            </a:extLst>
          </p:cNvPr>
          <p:cNvSpPr>
            <a:spLocks noGrp="1"/>
          </p:cNvSpPr>
          <p:nvPr>
            <p:ph type="body" sz="quarter" idx="22" hasCustomPrompt="1"/>
          </p:nvPr>
        </p:nvSpPr>
        <p:spPr>
          <a:xfrm>
            <a:off x="4413504"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September</a:t>
            </a:r>
          </a:p>
        </p:txBody>
      </p:sp>
      <p:sp>
        <p:nvSpPr>
          <p:cNvPr id="35" name="Text Placeholder 23">
            <a:extLst>
              <a:ext uri="{FF2B5EF4-FFF2-40B4-BE49-F238E27FC236}">
                <a16:creationId xmlns:a16="http://schemas.microsoft.com/office/drawing/2014/main" id="{BE3E7173-46E0-4647-AF6E-3D3F923D70D1}"/>
              </a:ext>
            </a:extLst>
          </p:cNvPr>
          <p:cNvSpPr>
            <a:spLocks noGrp="1"/>
          </p:cNvSpPr>
          <p:nvPr>
            <p:ph type="body" sz="quarter" idx="23" hasCustomPrompt="1"/>
          </p:nvPr>
        </p:nvSpPr>
        <p:spPr>
          <a:xfrm>
            <a:off x="5982081"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October</a:t>
            </a:r>
          </a:p>
        </p:txBody>
      </p:sp>
      <p:sp>
        <p:nvSpPr>
          <p:cNvPr id="36" name="Text Placeholder 23">
            <a:extLst>
              <a:ext uri="{FF2B5EF4-FFF2-40B4-BE49-F238E27FC236}">
                <a16:creationId xmlns:a16="http://schemas.microsoft.com/office/drawing/2014/main" id="{383EE998-C462-4F32-BF67-164C6CB58F5D}"/>
              </a:ext>
            </a:extLst>
          </p:cNvPr>
          <p:cNvSpPr>
            <a:spLocks noGrp="1"/>
          </p:cNvSpPr>
          <p:nvPr>
            <p:ph type="body" sz="quarter" idx="24" hasCustomPrompt="1"/>
          </p:nvPr>
        </p:nvSpPr>
        <p:spPr>
          <a:xfrm>
            <a:off x="9130121"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December</a:t>
            </a:r>
          </a:p>
        </p:txBody>
      </p:sp>
      <p:sp>
        <p:nvSpPr>
          <p:cNvPr id="37" name="Text Placeholder 23">
            <a:extLst>
              <a:ext uri="{FF2B5EF4-FFF2-40B4-BE49-F238E27FC236}">
                <a16:creationId xmlns:a16="http://schemas.microsoft.com/office/drawing/2014/main" id="{2A189DDD-670F-46A8-8840-E981413F4346}"/>
              </a:ext>
            </a:extLst>
          </p:cNvPr>
          <p:cNvSpPr>
            <a:spLocks noGrp="1"/>
          </p:cNvSpPr>
          <p:nvPr>
            <p:ph type="body" sz="quarter" idx="25" hasCustomPrompt="1"/>
          </p:nvPr>
        </p:nvSpPr>
        <p:spPr>
          <a:xfrm>
            <a:off x="7550658" y="4705258"/>
            <a:ext cx="1725930" cy="365114"/>
          </a:xfrm>
        </p:spPr>
        <p:txBody>
          <a:bodyPr>
            <a:noAutofit/>
          </a:bodyPr>
          <a:lstStyle>
            <a:lvl1pPr marL="0" indent="0" algn="ctr">
              <a:buNone/>
              <a:defRPr lang="en-US" sz="1400" kern="1200" dirty="0" smtClean="0">
                <a:solidFill>
                  <a:schemeClr val="accent4"/>
                </a:solidFill>
                <a:latin typeface="+mj-lt"/>
                <a:ea typeface="+mj-ea"/>
                <a:cs typeface="+mj-cs"/>
              </a:defRPr>
            </a:lvl1pPr>
          </a:lstStyle>
          <a:p>
            <a:pPr lvl="0"/>
            <a:r>
              <a:rPr lang="en-US"/>
              <a:t>November</a:t>
            </a:r>
          </a:p>
        </p:txBody>
      </p:sp>
      <p:sp>
        <p:nvSpPr>
          <p:cNvPr id="38" name="Text Placeholder 10">
            <a:extLst>
              <a:ext uri="{FF2B5EF4-FFF2-40B4-BE49-F238E27FC236}">
                <a16:creationId xmlns:a16="http://schemas.microsoft.com/office/drawing/2014/main" id="{540CE67A-DD2D-46B5-B05E-82306D2FCB02}"/>
              </a:ext>
            </a:extLst>
          </p:cNvPr>
          <p:cNvSpPr>
            <a:spLocks noGrp="1"/>
          </p:cNvSpPr>
          <p:nvPr>
            <p:ph type="body" sz="quarter" idx="34" hasCustomPrompt="1"/>
          </p:nvPr>
        </p:nvSpPr>
        <p:spPr>
          <a:xfrm>
            <a:off x="2618463" y="3119254"/>
            <a:ext cx="2178858" cy="1116118"/>
          </a:xfrm>
        </p:spPr>
        <p:txBody>
          <a:bodyPr>
            <a:normAutofit/>
          </a:bodyPr>
          <a:lstStyle>
            <a:lvl1pPr marL="0" indent="0" algn="ctr">
              <a:lnSpc>
                <a:spcPts val="1700"/>
              </a:lnSpc>
              <a:buNone/>
              <a:defRPr sz="1200">
                <a:solidFill>
                  <a:schemeClr val="accent3"/>
                </a:solidFill>
              </a:defRPr>
            </a:lvl1pPr>
          </a:lstStyle>
          <a:p>
            <a:pPr lvl="0"/>
            <a:r>
              <a:rPr lang="en-US" dirty="0"/>
              <a:t>Bullet Description</a:t>
            </a:r>
            <a:endParaRPr lang="en-ZA" dirty="0"/>
          </a:p>
        </p:txBody>
      </p:sp>
      <p:sp>
        <p:nvSpPr>
          <p:cNvPr id="39" name="Text Placeholder 10">
            <a:extLst>
              <a:ext uri="{FF2B5EF4-FFF2-40B4-BE49-F238E27FC236}">
                <a16:creationId xmlns:a16="http://schemas.microsoft.com/office/drawing/2014/main" id="{BB6DC8F1-E86C-4CDB-9265-94B50CFEF997}"/>
              </a:ext>
            </a:extLst>
          </p:cNvPr>
          <p:cNvSpPr>
            <a:spLocks noGrp="1"/>
          </p:cNvSpPr>
          <p:nvPr>
            <p:ph type="body" sz="quarter" idx="35" hasCustomPrompt="1"/>
          </p:nvPr>
        </p:nvSpPr>
        <p:spPr>
          <a:xfrm>
            <a:off x="7324194" y="3119254"/>
            <a:ext cx="2178858"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40" name="Text Placeholder 10">
            <a:extLst>
              <a:ext uri="{FF2B5EF4-FFF2-40B4-BE49-F238E27FC236}">
                <a16:creationId xmlns:a16="http://schemas.microsoft.com/office/drawing/2014/main" id="{75CE6662-3A66-45A1-9FCC-9BBA8BE55B1D}"/>
              </a:ext>
            </a:extLst>
          </p:cNvPr>
          <p:cNvSpPr>
            <a:spLocks noGrp="1"/>
          </p:cNvSpPr>
          <p:nvPr>
            <p:ph type="body" sz="quarter" idx="36" hasCustomPrompt="1"/>
          </p:nvPr>
        </p:nvSpPr>
        <p:spPr>
          <a:xfrm>
            <a:off x="5755617" y="5176789"/>
            <a:ext cx="2178858"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41" name="Footer Placeholder 5">
            <a:extLst>
              <a:ext uri="{FF2B5EF4-FFF2-40B4-BE49-F238E27FC236}">
                <a16:creationId xmlns:a16="http://schemas.microsoft.com/office/drawing/2014/main" id="{89DF173C-4274-4F9C-BC1A-F47863A470FB}"/>
              </a:ext>
            </a:extLst>
          </p:cNvPr>
          <p:cNvSpPr>
            <a:spLocks noGrp="1"/>
          </p:cNvSpPr>
          <p:nvPr>
            <p:ph type="ftr" sz="quarter" idx="10"/>
          </p:nvPr>
        </p:nvSpPr>
        <p:spPr>
          <a:xfrm>
            <a:off x="4038600" y="6356350"/>
            <a:ext cx="4114800" cy="365125"/>
          </a:xfrm>
        </p:spPr>
        <p:txBody>
          <a:bodyPr/>
          <a:lstStyle>
            <a:lvl1pPr>
              <a:defRPr>
                <a:solidFill>
                  <a:schemeClr val="accent3">
                    <a:lumMod val="60000"/>
                    <a:lumOff val="40000"/>
                  </a:schemeClr>
                </a:solidFill>
              </a:defRPr>
            </a:lvl1pPr>
          </a:lstStyle>
          <a:p>
            <a:r>
              <a:rPr lang="en-ZA" dirty="0"/>
              <a:t>Pitch deck</a:t>
            </a:r>
          </a:p>
        </p:txBody>
      </p:sp>
      <p:sp>
        <p:nvSpPr>
          <p:cNvPr id="42" name="Slide Number Placeholder 6">
            <a:extLst>
              <a:ext uri="{FF2B5EF4-FFF2-40B4-BE49-F238E27FC236}">
                <a16:creationId xmlns:a16="http://schemas.microsoft.com/office/drawing/2014/main" id="{5BE446B2-5954-4D98-A1D5-7BD2F202DA5A}"/>
              </a:ext>
            </a:extLst>
          </p:cNvPr>
          <p:cNvSpPr>
            <a:spLocks noGrp="1"/>
          </p:cNvSpPr>
          <p:nvPr>
            <p:ph type="sldNum" sz="quarter" idx="11"/>
          </p:nvPr>
        </p:nvSpPr>
        <p:spPr>
          <a:xfrm>
            <a:off x="8610600" y="6356350"/>
            <a:ext cx="2743200" cy="365125"/>
          </a:xfrm>
        </p:spPr>
        <p:txBody>
          <a:bodyPr/>
          <a:lstStyle>
            <a:lvl1pPr>
              <a:defRPr>
                <a:solidFill>
                  <a:schemeClr val="accent3">
                    <a:lumMod val="60000"/>
                    <a:lumOff val="40000"/>
                  </a:schemeClr>
                </a:solidFill>
              </a:defRPr>
            </a:lvl1pPr>
          </a:lstStyle>
          <a:p>
            <a:fld id="{19B51A1E-902D-48AF-9020-955120F399B6}" type="slidenum">
              <a:rPr lang="en-ZA" smtClean="0"/>
              <a:pPr/>
              <a:t>‹#›</a:t>
            </a:fld>
            <a:endParaRPr lang="en-ZA" dirty="0"/>
          </a:p>
        </p:txBody>
      </p:sp>
      <p:sp>
        <p:nvSpPr>
          <p:cNvPr id="43" name="Date Placeholder 3">
            <a:extLst>
              <a:ext uri="{FF2B5EF4-FFF2-40B4-BE49-F238E27FC236}">
                <a16:creationId xmlns:a16="http://schemas.microsoft.com/office/drawing/2014/main" id="{4D7E30F2-3820-4445-A623-44B83424C9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accent3">
                    <a:lumMod val="60000"/>
                    <a:lumOff val="40000"/>
                  </a:schemeClr>
                </a:solidFill>
              </a:defRPr>
            </a:lvl1pPr>
          </a:lstStyle>
          <a:p>
            <a:r>
              <a:rPr lang="en-US"/>
              <a:t>6/22/20XX</a:t>
            </a:r>
            <a:endParaRPr lang="en-US" dirty="0"/>
          </a:p>
        </p:txBody>
      </p:sp>
    </p:spTree>
    <p:extLst>
      <p:ext uri="{BB962C8B-B14F-4D97-AF65-F5344CB8AC3E}">
        <p14:creationId xmlns:p14="http://schemas.microsoft.com/office/powerpoint/2010/main" val="2852723214"/>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ith titles">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defRPr>
                <a:solidFill>
                  <a:schemeClr val="accent3"/>
                </a:solidFill>
              </a:defRPr>
            </a:lvl1pPr>
          </a:lstStyle>
          <a:p>
            <a:r>
              <a:rPr lang="en-US"/>
              <a:t>Click to edit Master title style</a:t>
            </a:r>
          </a:p>
        </p:txBody>
      </p:sp>
      <p:sp>
        <p:nvSpPr>
          <p:cNvPr id="7" name="Content Placeholder 2">
            <a:extLst>
              <a:ext uri="{FF2B5EF4-FFF2-40B4-BE49-F238E27FC236}">
                <a16:creationId xmlns:a16="http://schemas.microsoft.com/office/drawing/2014/main" id="{F7FFB265-53A1-4F4A-93D5-B32472F0BE79}"/>
              </a:ext>
            </a:extLst>
          </p:cNvPr>
          <p:cNvSpPr>
            <a:spLocks noGrp="1"/>
          </p:cNvSpPr>
          <p:nvPr>
            <p:ph sz="half" idx="1"/>
          </p:nvPr>
        </p:nvSpPr>
        <p:spPr>
          <a:xfrm>
            <a:off x="838200" y="2857499"/>
            <a:ext cx="5905500" cy="3319463"/>
          </a:xfrm>
        </p:spPr>
        <p:txBody>
          <a:bodyPr/>
          <a:lstStyle>
            <a:lvl1pPr>
              <a:lnSpc>
                <a:spcPct val="100000"/>
              </a:lnSpc>
              <a:defRPr>
                <a:solidFill>
                  <a:schemeClr val="accent3"/>
                </a:solidFill>
              </a:defRPr>
            </a:lvl1pPr>
            <a:lvl2pPr>
              <a:lnSpc>
                <a:spcPct val="100000"/>
              </a:lnSpc>
              <a:defRPr>
                <a:solidFill>
                  <a:schemeClr val="accent3"/>
                </a:solidFill>
              </a:defRPr>
            </a:lvl2pPr>
            <a:lvl3pPr>
              <a:lnSpc>
                <a:spcPct val="100000"/>
              </a:lnSpc>
              <a:defRPr>
                <a:solidFill>
                  <a:schemeClr val="accent3"/>
                </a:solidFill>
              </a:defRPr>
            </a:lvl3pPr>
            <a:lvl4pPr>
              <a:lnSpc>
                <a:spcPct val="100000"/>
              </a:lnSpc>
              <a:defRPr>
                <a:solidFill>
                  <a:schemeClr val="accent3"/>
                </a:solidFill>
              </a:defRPr>
            </a:lvl4pPr>
            <a:lvl5pPr>
              <a:lnSpc>
                <a:spcPct val="100000"/>
              </a:lnSpc>
              <a:defRPr>
                <a:solidFill>
                  <a:schemeClr val="accent3"/>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a:extLst>
              <a:ext uri="{FF2B5EF4-FFF2-40B4-BE49-F238E27FC236}">
                <a16:creationId xmlns:a16="http://schemas.microsoft.com/office/drawing/2014/main" id="{A1E4F1F9-8369-4C88-9B00-48ACF4934A06}"/>
              </a:ext>
            </a:extLst>
          </p:cNvPr>
          <p:cNvSpPr>
            <a:spLocks noGrp="1"/>
          </p:cNvSpPr>
          <p:nvPr>
            <p:ph sz="half" idx="2"/>
          </p:nvPr>
        </p:nvSpPr>
        <p:spPr>
          <a:xfrm>
            <a:off x="7239000" y="2857499"/>
            <a:ext cx="4114800" cy="3319463"/>
          </a:xfrm>
        </p:spPr>
        <p:txBody>
          <a:bodyPr/>
          <a:lstStyle>
            <a:lvl1pPr>
              <a:lnSpc>
                <a:spcPct val="100000"/>
              </a:lnSpc>
              <a:defRPr>
                <a:solidFill>
                  <a:schemeClr val="accent3"/>
                </a:solidFill>
              </a:defRPr>
            </a:lvl1pPr>
            <a:lvl2pPr>
              <a:lnSpc>
                <a:spcPct val="100000"/>
              </a:lnSpc>
              <a:defRPr>
                <a:solidFill>
                  <a:schemeClr val="accent3"/>
                </a:solidFill>
              </a:defRPr>
            </a:lvl2pPr>
            <a:lvl3pPr>
              <a:lnSpc>
                <a:spcPct val="100000"/>
              </a:lnSpc>
              <a:defRPr>
                <a:solidFill>
                  <a:schemeClr val="accent3"/>
                </a:solidFill>
              </a:defRPr>
            </a:lvl3pPr>
            <a:lvl4pPr>
              <a:lnSpc>
                <a:spcPct val="100000"/>
              </a:lnSpc>
              <a:defRPr>
                <a:solidFill>
                  <a:schemeClr val="accent3"/>
                </a:solidFill>
              </a:defRPr>
            </a:lvl4pPr>
            <a:lvl5pPr>
              <a:lnSpc>
                <a:spcPct val="100000"/>
              </a:lnSpc>
              <a:defRPr>
                <a:solidFill>
                  <a:schemeClr val="accent3"/>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0C593D2C-0F56-450C-86CD-A019ADD077E7}"/>
              </a:ext>
            </a:extLst>
          </p:cNvPr>
          <p:cNvSpPr>
            <a:spLocks noGrp="1"/>
          </p:cNvSpPr>
          <p:nvPr>
            <p:ph type="body" sz="quarter" idx="13"/>
          </p:nvPr>
        </p:nvSpPr>
        <p:spPr>
          <a:xfrm>
            <a:off x="838200" y="2273300"/>
            <a:ext cx="5905500" cy="584199"/>
          </a:xfrm>
        </p:spPr>
        <p:txBody>
          <a:bodyPr>
            <a:normAutofit/>
          </a:bodyPr>
          <a:lstStyle>
            <a:lvl1pPr marL="0" indent="0">
              <a:buNone/>
              <a:defRPr sz="2000" spc="0" baseline="0">
                <a:solidFill>
                  <a:schemeClr val="accent3"/>
                </a:solidFill>
                <a:latin typeface="+mj-lt"/>
              </a:defRPr>
            </a:lvl1pPr>
          </a:lstStyle>
          <a:p>
            <a:pPr lvl="0"/>
            <a:r>
              <a:rPr lang="en-US"/>
              <a:t>Click to edit Master text styles</a:t>
            </a:r>
          </a:p>
        </p:txBody>
      </p:sp>
      <p:sp>
        <p:nvSpPr>
          <p:cNvPr id="10" name="Text Placeholder 8">
            <a:extLst>
              <a:ext uri="{FF2B5EF4-FFF2-40B4-BE49-F238E27FC236}">
                <a16:creationId xmlns:a16="http://schemas.microsoft.com/office/drawing/2014/main" id="{312AF4CF-A37C-4010-9731-C33A8197CFF3}"/>
              </a:ext>
            </a:extLst>
          </p:cNvPr>
          <p:cNvSpPr>
            <a:spLocks noGrp="1"/>
          </p:cNvSpPr>
          <p:nvPr>
            <p:ph type="body" sz="quarter" idx="14"/>
          </p:nvPr>
        </p:nvSpPr>
        <p:spPr>
          <a:xfrm>
            <a:off x="7239000" y="2273300"/>
            <a:ext cx="4114800" cy="584199"/>
          </a:xfrm>
        </p:spPr>
        <p:txBody>
          <a:bodyPr>
            <a:normAutofit/>
          </a:bodyPr>
          <a:lstStyle>
            <a:lvl1pPr marL="0" indent="0">
              <a:buNone/>
              <a:defRPr sz="2000" spc="0" baseline="0">
                <a:solidFill>
                  <a:schemeClr val="accent3"/>
                </a:solidFill>
                <a:latin typeface="+mj-lt"/>
              </a:defRPr>
            </a:lvl1pPr>
          </a:lstStyle>
          <a:p>
            <a:pPr lvl="0"/>
            <a:r>
              <a:rPr lang="en-US"/>
              <a:t>Click to edit Master text styles</a:t>
            </a:r>
          </a:p>
        </p:txBody>
      </p:sp>
      <p:pic>
        <p:nvPicPr>
          <p:cNvPr id="12" name="Picture 11" descr="A picture containing outdoor, sky, nature, dune&#10;&#10;Description automatically generated">
            <a:extLst>
              <a:ext uri="{FF2B5EF4-FFF2-40B4-BE49-F238E27FC236}">
                <a16:creationId xmlns:a16="http://schemas.microsoft.com/office/drawing/2014/main" id="{8CD853FB-B552-43EE-A55D-E13ADC8B671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304800" cy="6858000"/>
          </a:xfrm>
          <a:prstGeom prst="rect">
            <a:avLst/>
          </a:prstGeom>
        </p:spPr>
      </p:pic>
      <p:pic>
        <p:nvPicPr>
          <p:cNvPr id="14" name="Picture 13" descr="A picture containing outdoor, sky, nature, dune&#10;&#10;Description automatically generated">
            <a:extLst>
              <a:ext uri="{FF2B5EF4-FFF2-40B4-BE49-F238E27FC236}">
                <a16:creationId xmlns:a16="http://schemas.microsoft.com/office/drawing/2014/main" id="{C95FC6BE-3777-46FA-A4A2-6C667016B81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1887200" y="0"/>
            <a:ext cx="304800" cy="6858000"/>
          </a:xfrm>
          <a:prstGeom prst="rect">
            <a:avLst/>
          </a:prstGeom>
        </p:spPr>
      </p:pic>
      <p:sp>
        <p:nvSpPr>
          <p:cNvPr id="15" name="Text Placeholder 23">
            <a:extLst>
              <a:ext uri="{FF2B5EF4-FFF2-40B4-BE49-F238E27FC236}">
                <a16:creationId xmlns:a16="http://schemas.microsoft.com/office/drawing/2014/main" id="{DD19217A-B411-49D0-84C7-16BA3F21FE2E}"/>
              </a:ext>
            </a:extLst>
          </p:cNvPr>
          <p:cNvSpPr>
            <a:spLocks noGrp="1"/>
          </p:cNvSpPr>
          <p:nvPr>
            <p:ph type="body" sz="quarter" idx="15"/>
          </p:nvPr>
        </p:nvSpPr>
        <p:spPr>
          <a:xfrm>
            <a:off x="838200" y="1463675"/>
            <a:ext cx="10515600" cy="365125"/>
          </a:xfrm>
        </p:spPr>
        <p:txBody>
          <a:bodyPr/>
          <a:lstStyle>
            <a:lvl1pPr marL="0" indent="0" algn="l">
              <a:buNone/>
              <a:defRPr lang="en-US" sz="2000" kern="1200" dirty="0" smtClean="0">
                <a:solidFill>
                  <a:schemeClr val="accent3"/>
                </a:solidFill>
                <a:latin typeface="+mj-lt"/>
                <a:ea typeface="+mj-ea"/>
                <a:cs typeface="+mj-cs"/>
              </a:defRPr>
            </a:lvl1pPr>
            <a:lvl2pPr algn="l">
              <a:defRPr>
                <a:solidFill>
                  <a:schemeClr val="accent3"/>
                </a:solidFill>
              </a:defRPr>
            </a:lvl2pPr>
          </a:lstStyle>
          <a:p>
            <a:pPr lvl="0"/>
            <a:r>
              <a:rPr lang="en-US"/>
              <a:t>Click to edit Master text styles</a:t>
            </a:r>
          </a:p>
          <a:p>
            <a:pPr lvl="1"/>
            <a:r>
              <a:rPr lang="en-US"/>
              <a:t>Second level</a:t>
            </a:r>
          </a:p>
        </p:txBody>
      </p:sp>
      <p:sp>
        <p:nvSpPr>
          <p:cNvPr id="16" name="Footer Placeholder 5">
            <a:extLst>
              <a:ext uri="{FF2B5EF4-FFF2-40B4-BE49-F238E27FC236}">
                <a16:creationId xmlns:a16="http://schemas.microsoft.com/office/drawing/2014/main" id="{EA82BD0B-4BD1-40BF-865D-C6A32C64067A}"/>
              </a:ext>
            </a:extLst>
          </p:cNvPr>
          <p:cNvSpPr>
            <a:spLocks noGrp="1"/>
          </p:cNvSpPr>
          <p:nvPr>
            <p:ph type="ftr" sz="quarter" idx="10"/>
          </p:nvPr>
        </p:nvSpPr>
        <p:spPr>
          <a:xfrm>
            <a:off x="4038600" y="6356350"/>
            <a:ext cx="4114800" cy="365125"/>
          </a:xfrm>
        </p:spPr>
        <p:txBody>
          <a:bodyPr/>
          <a:lstStyle>
            <a:lvl1pPr>
              <a:defRPr>
                <a:solidFill>
                  <a:schemeClr val="accent3">
                    <a:lumMod val="60000"/>
                    <a:lumOff val="40000"/>
                  </a:schemeClr>
                </a:solidFill>
              </a:defRPr>
            </a:lvl1pPr>
          </a:lstStyle>
          <a:p>
            <a:r>
              <a:rPr lang="en-ZA" dirty="0"/>
              <a:t>Pitch deck</a:t>
            </a:r>
          </a:p>
        </p:txBody>
      </p:sp>
      <p:sp>
        <p:nvSpPr>
          <p:cNvPr id="17" name="Slide Number Placeholder 6">
            <a:extLst>
              <a:ext uri="{FF2B5EF4-FFF2-40B4-BE49-F238E27FC236}">
                <a16:creationId xmlns:a16="http://schemas.microsoft.com/office/drawing/2014/main" id="{C34C6F6C-1D22-4E30-BC57-12F1408D70AE}"/>
              </a:ext>
            </a:extLst>
          </p:cNvPr>
          <p:cNvSpPr>
            <a:spLocks noGrp="1"/>
          </p:cNvSpPr>
          <p:nvPr>
            <p:ph type="sldNum" sz="quarter" idx="11"/>
          </p:nvPr>
        </p:nvSpPr>
        <p:spPr>
          <a:xfrm>
            <a:off x="8610600" y="6356350"/>
            <a:ext cx="2743200" cy="365125"/>
          </a:xfrm>
        </p:spPr>
        <p:txBody>
          <a:bodyPr/>
          <a:lstStyle>
            <a:lvl1pPr>
              <a:defRPr>
                <a:solidFill>
                  <a:schemeClr val="accent3">
                    <a:lumMod val="60000"/>
                    <a:lumOff val="40000"/>
                  </a:schemeClr>
                </a:solidFill>
              </a:defRPr>
            </a:lvl1pPr>
          </a:lstStyle>
          <a:p>
            <a:fld id="{19B51A1E-902D-48AF-9020-955120F399B6}" type="slidenum">
              <a:rPr lang="en-ZA" smtClean="0"/>
              <a:pPr/>
              <a:t>‹#›</a:t>
            </a:fld>
            <a:endParaRPr lang="en-ZA" dirty="0"/>
          </a:p>
        </p:txBody>
      </p:sp>
      <p:sp>
        <p:nvSpPr>
          <p:cNvPr id="18" name="Date Placeholder 3">
            <a:extLst>
              <a:ext uri="{FF2B5EF4-FFF2-40B4-BE49-F238E27FC236}">
                <a16:creationId xmlns:a16="http://schemas.microsoft.com/office/drawing/2014/main" id="{94B53078-6930-4337-8412-A0228A7BEF3D}"/>
              </a:ext>
            </a:extLst>
          </p:cNvPr>
          <p:cNvSpPr>
            <a:spLocks noGrp="1"/>
          </p:cNvSpPr>
          <p:nvPr>
            <p:ph type="dt" sz="half" idx="16"/>
          </p:nvPr>
        </p:nvSpPr>
        <p:spPr>
          <a:xfrm>
            <a:off x="838200" y="6356350"/>
            <a:ext cx="2743200" cy="365125"/>
          </a:xfrm>
          <a:prstGeom prst="rect">
            <a:avLst/>
          </a:prstGeom>
        </p:spPr>
        <p:txBody>
          <a:bodyPr vert="horz" lIns="91440" tIns="45720" rIns="91440" bIns="45720" rtlCol="0" anchor="ctr"/>
          <a:lstStyle>
            <a:lvl1pPr algn="l">
              <a:defRPr sz="900">
                <a:solidFill>
                  <a:schemeClr val="accent3">
                    <a:lumMod val="60000"/>
                    <a:lumOff val="40000"/>
                  </a:schemeClr>
                </a:solidFill>
              </a:defRPr>
            </a:lvl1pPr>
          </a:lstStyle>
          <a:p>
            <a:r>
              <a:rPr lang="en-US"/>
              <a:t>6/22/20XX</a:t>
            </a:r>
            <a:endParaRPr lang="en-US" dirty="0"/>
          </a:p>
        </p:txBody>
      </p:sp>
    </p:spTree>
    <p:extLst>
      <p:ext uri="{BB962C8B-B14F-4D97-AF65-F5344CB8AC3E}">
        <p14:creationId xmlns:p14="http://schemas.microsoft.com/office/powerpoint/2010/main" val="2019585893"/>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2">
    <p:bg>
      <p:bgPr>
        <a:solidFill>
          <a:schemeClr val="accent1"/>
        </a:solidFill>
        <a:effectLst/>
      </p:bgPr>
    </p:bg>
    <p:spTree>
      <p:nvGrpSpPr>
        <p:cNvPr id="1" name=""/>
        <p:cNvGrpSpPr/>
        <p:nvPr/>
      </p:nvGrpSpPr>
      <p:grpSpPr>
        <a:xfrm>
          <a:off x="0" y="0"/>
          <a:ext cx="0" cy="0"/>
          <a:chOff x="0" y="0"/>
          <a:chExt cx="0" cy="0"/>
        </a:xfrm>
      </p:grpSpPr>
      <p:pic>
        <p:nvPicPr>
          <p:cNvPr id="35" name="Picture 34" descr="A picture containing outdoor, sky, nature, dune&#10;&#10;Description automatically generated">
            <a:extLst>
              <a:ext uri="{FF2B5EF4-FFF2-40B4-BE49-F238E27FC236}">
                <a16:creationId xmlns:a16="http://schemas.microsoft.com/office/drawing/2014/main" id="{B184911A-D23E-4AE4-AA9D-D9351F3961D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9640" y="3995381"/>
            <a:ext cx="10332720" cy="12232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defRPr>
                <a:solidFill>
                  <a:schemeClr val="accent3"/>
                </a:solidFill>
              </a:defRPr>
            </a:lvl1p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accent3">
                    <a:lumMod val="60000"/>
                    <a:lumOff val="40000"/>
                  </a:schemeClr>
                </a:solidFill>
              </a:defRPr>
            </a:lvl1pPr>
          </a:lstStyle>
          <a:p>
            <a:r>
              <a:rPr lang="en-US"/>
              <a:t>6/22/20XX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accent3">
                    <a:lumMod val="60000"/>
                    <a:lumOff val="4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accent3">
                    <a:lumMod val="60000"/>
                    <a:lumOff val="40000"/>
                  </a:schemeClr>
                </a:solidFill>
              </a:defRPr>
            </a:lvl1pPr>
          </a:lstStyle>
          <a:p>
            <a:fld id="{B5CEABB6-07DC-46E8-9B57-56EC44A396E5}" type="slidenum">
              <a:rPr lang="en-US" smtClean="0"/>
              <a:pPr/>
              <a:t>‹#›</a:t>
            </a:fld>
            <a:endParaRPr lang="en-US" dirty="0"/>
          </a:p>
        </p:txBody>
      </p:sp>
      <p:sp>
        <p:nvSpPr>
          <p:cNvPr id="7" name="Text Placeholder 10">
            <a:extLst>
              <a:ext uri="{FF2B5EF4-FFF2-40B4-BE49-F238E27FC236}">
                <a16:creationId xmlns:a16="http://schemas.microsoft.com/office/drawing/2014/main" id="{FB058FB8-1105-4C4A-BC46-FC5263C51B4C}"/>
              </a:ext>
            </a:extLst>
          </p:cNvPr>
          <p:cNvSpPr>
            <a:spLocks noGrp="1"/>
          </p:cNvSpPr>
          <p:nvPr>
            <p:ph type="body" sz="quarter" idx="33" hasCustomPrompt="1"/>
          </p:nvPr>
        </p:nvSpPr>
        <p:spPr>
          <a:xfrm>
            <a:off x="914399" y="3354712"/>
            <a:ext cx="731520" cy="457200"/>
          </a:xfrm>
        </p:spPr>
        <p:txBody>
          <a:bodyPr anchor="ctr"/>
          <a:lstStyle>
            <a:lvl1pPr marL="0" indent="0" algn="l">
              <a:buNone/>
              <a:defRPr sz="1400" b="1">
                <a:solidFill>
                  <a:schemeClr val="accent3"/>
                </a:solidFill>
                <a:latin typeface="+mj-lt"/>
              </a:defRPr>
            </a:lvl1pPr>
          </a:lstStyle>
          <a:p>
            <a:pPr lvl="0"/>
            <a:r>
              <a:rPr lang="en-US"/>
              <a:t>Year</a:t>
            </a:r>
            <a:endParaRPr lang="en-ZA"/>
          </a:p>
        </p:txBody>
      </p:sp>
      <p:sp>
        <p:nvSpPr>
          <p:cNvPr id="8" name="Text Placeholder 10">
            <a:extLst>
              <a:ext uri="{FF2B5EF4-FFF2-40B4-BE49-F238E27FC236}">
                <a16:creationId xmlns:a16="http://schemas.microsoft.com/office/drawing/2014/main" id="{0F15AF40-266A-4348-9B27-CBABA9E3D92A}"/>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9" name="Text Placeholder 10">
            <a:extLst>
              <a:ext uri="{FF2B5EF4-FFF2-40B4-BE49-F238E27FC236}">
                <a16:creationId xmlns:a16="http://schemas.microsoft.com/office/drawing/2014/main" id="{ECD58177-9C19-4D24-9FFF-58EECDE7657F}"/>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0" name="Text Placeholder 10">
            <a:extLst>
              <a:ext uri="{FF2B5EF4-FFF2-40B4-BE49-F238E27FC236}">
                <a16:creationId xmlns:a16="http://schemas.microsoft.com/office/drawing/2014/main" id="{ABE7486E-0AF8-4124-830C-420FA1F92BBB}"/>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1" name="Text Placeholder 10">
            <a:extLst>
              <a:ext uri="{FF2B5EF4-FFF2-40B4-BE49-F238E27FC236}">
                <a16:creationId xmlns:a16="http://schemas.microsoft.com/office/drawing/2014/main" id="{F64A74A1-7AA0-4CCA-91E2-173B9CC7AFDC}"/>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2" name="Text Placeholder 10">
            <a:extLst>
              <a:ext uri="{FF2B5EF4-FFF2-40B4-BE49-F238E27FC236}">
                <a16:creationId xmlns:a16="http://schemas.microsoft.com/office/drawing/2014/main" id="{128FF9BA-B29D-439F-A4A3-BFE6BC8B45C3}"/>
              </a:ext>
            </a:extLst>
          </p:cNvPr>
          <p:cNvSpPr>
            <a:spLocks noGrp="1"/>
          </p:cNvSpPr>
          <p:nvPr>
            <p:ph type="body" sz="quarter" idx="38" hasCustomPrompt="1"/>
          </p:nvPr>
        </p:nvSpPr>
        <p:spPr>
          <a:xfrm>
            <a:off x="914400" y="4292468"/>
            <a:ext cx="731520" cy="457200"/>
          </a:xfrm>
        </p:spPr>
        <p:txBody>
          <a:bodyPr anchor="ctr"/>
          <a:lstStyle>
            <a:lvl1pPr marL="0" indent="0" algn="l">
              <a:buNone/>
              <a:defRPr sz="1400" b="1">
                <a:solidFill>
                  <a:schemeClr val="accent3"/>
                </a:solidFill>
                <a:latin typeface="+mj-lt"/>
              </a:defRPr>
            </a:lvl1pPr>
          </a:lstStyle>
          <a:p>
            <a:pPr lvl="0"/>
            <a:r>
              <a:rPr lang="en-US"/>
              <a:t>Year</a:t>
            </a:r>
            <a:endParaRPr lang="en-ZA"/>
          </a:p>
        </p:txBody>
      </p:sp>
      <p:sp>
        <p:nvSpPr>
          <p:cNvPr id="13" name="Text Placeholder 10">
            <a:extLst>
              <a:ext uri="{FF2B5EF4-FFF2-40B4-BE49-F238E27FC236}">
                <a16:creationId xmlns:a16="http://schemas.microsoft.com/office/drawing/2014/main" id="{671CD701-6647-40A3-B851-9CA1C8D35667}"/>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4" name="Text Placeholder 10">
            <a:extLst>
              <a:ext uri="{FF2B5EF4-FFF2-40B4-BE49-F238E27FC236}">
                <a16:creationId xmlns:a16="http://schemas.microsoft.com/office/drawing/2014/main" id="{B6A8BFC1-7FA0-4CAA-97FD-9A01BA00D2D5}"/>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5" name="Text Placeholder 10">
            <a:extLst>
              <a:ext uri="{FF2B5EF4-FFF2-40B4-BE49-F238E27FC236}">
                <a16:creationId xmlns:a16="http://schemas.microsoft.com/office/drawing/2014/main" id="{ED0C2842-0D4E-486C-A993-1D0D75D4943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6" name="Text Placeholder 10">
            <a:extLst>
              <a:ext uri="{FF2B5EF4-FFF2-40B4-BE49-F238E27FC236}">
                <a16:creationId xmlns:a16="http://schemas.microsoft.com/office/drawing/2014/main" id="{A59B4F0E-8F16-42CC-8346-A00DADA20ED9}"/>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7" name="Text Placeholder 10">
            <a:extLst>
              <a:ext uri="{FF2B5EF4-FFF2-40B4-BE49-F238E27FC236}">
                <a16:creationId xmlns:a16="http://schemas.microsoft.com/office/drawing/2014/main" id="{99D7695C-A738-4500-B476-95B5729911DC}"/>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8" name="Text Placeholder 10">
            <a:extLst>
              <a:ext uri="{FF2B5EF4-FFF2-40B4-BE49-F238E27FC236}">
                <a16:creationId xmlns:a16="http://schemas.microsoft.com/office/drawing/2014/main" id="{B3B984CB-A282-404B-8B4C-8FEE071EB279}"/>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19" name="Text Placeholder 10">
            <a:extLst>
              <a:ext uri="{FF2B5EF4-FFF2-40B4-BE49-F238E27FC236}">
                <a16:creationId xmlns:a16="http://schemas.microsoft.com/office/drawing/2014/main" id="{5F337119-92E1-4057-81DB-A0B6F5747A38}"/>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0" name="Text Placeholder 10">
            <a:extLst>
              <a:ext uri="{FF2B5EF4-FFF2-40B4-BE49-F238E27FC236}">
                <a16:creationId xmlns:a16="http://schemas.microsoft.com/office/drawing/2014/main" id="{688EEFA1-753B-4733-8686-F3A10A131B81}"/>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1" name="Text Placeholder 10">
            <a:extLst>
              <a:ext uri="{FF2B5EF4-FFF2-40B4-BE49-F238E27FC236}">
                <a16:creationId xmlns:a16="http://schemas.microsoft.com/office/drawing/2014/main" id="{C7B05348-942A-4131-9A3F-479F3F9A9A87}"/>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2" name="Text Placeholder 10">
            <a:extLst>
              <a:ext uri="{FF2B5EF4-FFF2-40B4-BE49-F238E27FC236}">
                <a16:creationId xmlns:a16="http://schemas.microsoft.com/office/drawing/2014/main" id="{B3C00ACD-1C1A-4069-B8CB-DB8CA8A0B80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3" name="Text Placeholder 10">
            <a:extLst>
              <a:ext uri="{FF2B5EF4-FFF2-40B4-BE49-F238E27FC236}">
                <a16:creationId xmlns:a16="http://schemas.microsoft.com/office/drawing/2014/main" id="{CA74A790-DCD1-46EB-8261-607BEF403CCF}"/>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4" name="Text Placeholder 10">
            <a:extLst>
              <a:ext uri="{FF2B5EF4-FFF2-40B4-BE49-F238E27FC236}">
                <a16:creationId xmlns:a16="http://schemas.microsoft.com/office/drawing/2014/main" id="{17825B37-7E7B-4D73-967B-AA07F007C074}"/>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5" name="Text Placeholder 10">
            <a:extLst>
              <a:ext uri="{FF2B5EF4-FFF2-40B4-BE49-F238E27FC236}">
                <a16:creationId xmlns:a16="http://schemas.microsoft.com/office/drawing/2014/main" id="{DA6EB697-D6DD-4343-BAC9-49514C5D518A}"/>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6" name="Text Placeholder 10">
            <a:extLst>
              <a:ext uri="{FF2B5EF4-FFF2-40B4-BE49-F238E27FC236}">
                <a16:creationId xmlns:a16="http://schemas.microsoft.com/office/drawing/2014/main" id="{9E70367E-C969-4F8A-AC6F-5E7AC2C0BC59}"/>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7" name="Text Placeholder 10">
            <a:extLst>
              <a:ext uri="{FF2B5EF4-FFF2-40B4-BE49-F238E27FC236}">
                <a16:creationId xmlns:a16="http://schemas.microsoft.com/office/drawing/2014/main" id="{30575E90-7198-47A0-805F-3162B2386DC9}"/>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8" name="Text Placeholder 10">
            <a:extLst>
              <a:ext uri="{FF2B5EF4-FFF2-40B4-BE49-F238E27FC236}">
                <a16:creationId xmlns:a16="http://schemas.microsoft.com/office/drawing/2014/main" id="{3ED2274A-F2D9-4427-99BF-1D78414DBCD1}"/>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29" name="Text Placeholder 10">
            <a:extLst>
              <a:ext uri="{FF2B5EF4-FFF2-40B4-BE49-F238E27FC236}">
                <a16:creationId xmlns:a16="http://schemas.microsoft.com/office/drawing/2014/main" id="{231D0A8C-CD54-4D10-A8F5-97CF139C25DF}"/>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30" name="Text Placeholder 10">
            <a:extLst>
              <a:ext uri="{FF2B5EF4-FFF2-40B4-BE49-F238E27FC236}">
                <a16:creationId xmlns:a16="http://schemas.microsoft.com/office/drawing/2014/main" id="{AFC15A55-7462-4E94-8DA3-5549FE7AAC87}"/>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31" name="Text Placeholder 10">
            <a:extLst>
              <a:ext uri="{FF2B5EF4-FFF2-40B4-BE49-F238E27FC236}">
                <a16:creationId xmlns:a16="http://schemas.microsoft.com/office/drawing/2014/main" id="{4D808E3A-2D47-4508-B487-97E7B840A17C}"/>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
        <p:nvSpPr>
          <p:cNvPr id="32" name="Text Placeholder 10">
            <a:extLst>
              <a:ext uri="{FF2B5EF4-FFF2-40B4-BE49-F238E27FC236}">
                <a16:creationId xmlns:a16="http://schemas.microsoft.com/office/drawing/2014/main" id="{2B7FEF61-4C66-42E8-81B2-CB838535F7E5}"/>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accent3"/>
                </a:solidFill>
              </a:defRPr>
            </a:lvl1pPr>
          </a:lstStyle>
          <a:p>
            <a:pPr lvl="0"/>
            <a:r>
              <a:rPr lang="en-US"/>
              <a:t>Mm</a:t>
            </a:r>
            <a:endParaRPr lang="en-ZA"/>
          </a:p>
        </p:txBody>
      </p:sp>
    </p:spTree>
    <p:extLst>
      <p:ext uri="{BB962C8B-B14F-4D97-AF65-F5344CB8AC3E}">
        <p14:creationId xmlns:p14="http://schemas.microsoft.com/office/powerpoint/2010/main" val="2254080076"/>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pic>
        <p:nvPicPr>
          <p:cNvPr id="7" name="Picture 6" descr="A group of people riding horses&#10;&#10;Description automatically generated with medium confidence">
            <a:extLst>
              <a:ext uri="{FF2B5EF4-FFF2-40B4-BE49-F238E27FC236}">
                <a16:creationId xmlns:a16="http://schemas.microsoft.com/office/drawing/2014/main" id="{A88965D1-1506-43AA-A066-5CA60D2ADFC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4345AFDE-8D65-480B-9D80-F8B2868463F1}"/>
              </a:ext>
            </a:extLst>
          </p:cNvPr>
          <p:cNvSpPr/>
          <p:nvPr userDrawn="1"/>
        </p:nvSpPr>
        <p:spPr>
          <a:xfrm>
            <a:off x="304800" y="365125"/>
            <a:ext cx="11582400" cy="6127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solidFill>
                  <a:schemeClr val="accent3"/>
                </a:solidFill>
              </a:defRPr>
            </a:lvl1pPr>
          </a:lstStyle>
          <a:p>
            <a:r>
              <a:rPr lang="en-US"/>
              <a:t>Click to edit Master title style</a:t>
            </a:r>
          </a:p>
        </p:txBody>
      </p:sp>
      <p:sp>
        <p:nvSpPr>
          <p:cNvPr id="11" name="Chart Placeholder 10">
            <a:extLst>
              <a:ext uri="{FF2B5EF4-FFF2-40B4-BE49-F238E27FC236}">
                <a16:creationId xmlns:a16="http://schemas.microsoft.com/office/drawing/2014/main" id="{2F91974B-F58F-4C8E-8D68-7DBAD42BE6CE}"/>
              </a:ext>
            </a:extLst>
          </p:cNvPr>
          <p:cNvSpPr>
            <a:spLocks noGrp="1"/>
          </p:cNvSpPr>
          <p:nvPr>
            <p:ph type="chart" sz="quarter" idx="13"/>
          </p:nvPr>
        </p:nvSpPr>
        <p:spPr>
          <a:xfrm>
            <a:off x="838200" y="1690688"/>
            <a:ext cx="10515600" cy="3984625"/>
          </a:xfrm>
        </p:spPr>
        <p:txBody>
          <a:bodyPr/>
          <a:lstStyle/>
          <a:p>
            <a:r>
              <a:rPr lang="en-US"/>
              <a:t>Click icon to add chart</a:t>
            </a:r>
            <a:endParaRPr lang="en-US" dirty="0"/>
          </a:p>
        </p:txBody>
      </p:sp>
      <p:sp>
        <p:nvSpPr>
          <p:cNvPr id="12" name="Footer Placeholder 5">
            <a:extLst>
              <a:ext uri="{FF2B5EF4-FFF2-40B4-BE49-F238E27FC236}">
                <a16:creationId xmlns:a16="http://schemas.microsoft.com/office/drawing/2014/main" id="{ED055213-4B28-4DFA-B283-C64E50841BCA}"/>
              </a:ext>
            </a:extLst>
          </p:cNvPr>
          <p:cNvSpPr>
            <a:spLocks noGrp="1"/>
          </p:cNvSpPr>
          <p:nvPr>
            <p:ph type="ftr" sz="quarter" idx="10"/>
          </p:nvPr>
        </p:nvSpPr>
        <p:spPr>
          <a:xfrm>
            <a:off x="4038600" y="6497865"/>
            <a:ext cx="4114800" cy="365125"/>
          </a:xfrm>
        </p:spPr>
        <p:txBody>
          <a:bodyPr/>
          <a:lstStyle>
            <a:lvl1pPr>
              <a:defRPr>
                <a:solidFill>
                  <a:schemeClr val="accent1"/>
                </a:solidFill>
              </a:defRPr>
            </a:lvl1pPr>
          </a:lstStyle>
          <a:p>
            <a:r>
              <a:rPr lang="en-ZA" dirty="0"/>
              <a:t>Pitch deck</a:t>
            </a:r>
          </a:p>
        </p:txBody>
      </p:sp>
      <p:sp>
        <p:nvSpPr>
          <p:cNvPr id="13" name="Slide Number Placeholder 6">
            <a:extLst>
              <a:ext uri="{FF2B5EF4-FFF2-40B4-BE49-F238E27FC236}">
                <a16:creationId xmlns:a16="http://schemas.microsoft.com/office/drawing/2014/main" id="{C4C9E28E-8406-48BC-8F90-9483DF3E2618}"/>
              </a:ext>
            </a:extLst>
          </p:cNvPr>
          <p:cNvSpPr>
            <a:spLocks noGrp="1"/>
          </p:cNvSpPr>
          <p:nvPr>
            <p:ph type="sldNum" sz="quarter" idx="11"/>
          </p:nvPr>
        </p:nvSpPr>
        <p:spPr>
          <a:xfrm>
            <a:off x="8610600" y="6497865"/>
            <a:ext cx="2743200" cy="365125"/>
          </a:xfrm>
        </p:spPr>
        <p:txBody>
          <a:bodyPr/>
          <a:lstStyle>
            <a:lvl1pPr>
              <a:defRPr>
                <a:solidFill>
                  <a:schemeClr val="accent1"/>
                </a:solidFill>
              </a:defRPr>
            </a:lvl1pPr>
          </a:lstStyle>
          <a:p>
            <a:fld id="{19B51A1E-902D-48AF-9020-955120F399B6}" type="slidenum">
              <a:rPr lang="en-ZA" smtClean="0"/>
              <a:pPr/>
              <a:t>‹#›</a:t>
            </a:fld>
            <a:endParaRPr lang="en-ZA" dirty="0"/>
          </a:p>
        </p:txBody>
      </p:sp>
      <p:sp>
        <p:nvSpPr>
          <p:cNvPr id="14" name="Date Placeholder 3">
            <a:extLst>
              <a:ext uri="{FF2B5EF4-FFF2-40B4-BE49-F238E27FC236}">
                <a16:creationId xmlns:a16="http://schemas.microsoft.com/office/drawing/2014/main" id="{A592DA0A-15A7-4B7C-BDC1-6C40C548BD2E}"/>
              </a:ext>
            </a:extLst>
          </p:cNvPr>
          <p:cNvSpPr>
            <a:spLocks noGrp="1"/>
          </p:cNvSpPr>
          <p:nvPr>
            <p:ph type="dt" sz="half" idx="2"/>
          </p:nvPr>
        </p:nvSpPr>
        <p:spPr>
          <a:xfrm>
            <a:off x="838200" y="6497865"/>
            <a:ext cx="2743200" cy="365125"/>
          </a:xfrm>
          <a:prstGeom prst="rect">
            <a:avLst/>
          </a:prstGeom>
        </p:spPr>
        <p:txBody>
          <a:bodyPr vert="horz" lIns="91440" tIns="45720" rIns="91440" bIns="45720" rtlCol="0" anchor="ctr"/>
          <a:lstStyle>
            <a:lvl1pPr algn="l">
              <a:defRPr sz="900">
                <a:solidFill>
                  <a:schemeClr val="accent1"/>
                </a:solidFill>
              </a:defRPr>
            </a:lvl1pPr>
          </a:lstStyle>
          <a:p>
            <a:r>
              <a:rPr lang="en-US"/>
              <a:t>6/22/20XX</a:t>
            </a:r>
            <a:endParaRPr lang="en-US" dirty="0"/>
          </a:p>
        </p:txBody>
      </p:sp>
    </p:spTree>
    <p:extLst>
      <p:ext uri="{BB962C8B-B14F-4D97-AF65-F5344CB8AC3E}">
        <p14:creationId xmlns:p14="http://schemas.microsoft.com/office/powerpoint/2010/main" val="941151302"/>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 4 up">
    <p:bg>
      <p:bgPr>
        <a:solidFill>
          <a:schemeClr val="accent2"/>
        </a:solidFill>
        <a:effectLst/>
      </p:bgPr>
    </p:bg>
    <p:spTree>
      <p:nvGrpSpPr>
        <p:cNvPr id="1" name=""/>
        <p:cNvGrpSpPr/>
        <p:nvPr/>
      </p:nvGrpSpPr>
      <p:grpSpPr>
        <a:xfrm>
          <a:off x="0" y="0"/>
          <a:ext cx="0" cy="0"/>
          <a:chOff x="0" y="0"/>
          <a:chExt cx="0" cy="0"/>
        </a:xfrm>
      </p:grpSpPr>
      <p:pic>
        <p:nvPicPr>
          <p:cNvPr id="9" name="Picture 8" descr="A group of people riding horses&#10;&#10;Description automatically generated with medium confidence">
            <a:extLst>
              <a:ext uri="{FF2B5EF4-FFF2-40B4-BE49-F238E27FC236}">
                <a16:creationId xmlns:a16="http://schemas.microsoft.com/office/drawing/2014/main" id="{92722E05-40B7-4586-82D6-7C5F7330DF5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5240" y="0"/>
            <a:ext cx="12207240" cy="380333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838200" y="4007165"/>
            <a:ext cx="10515600" cy="1004255"/>
          </a:xfrm>
        </p:spPr>
        <p:txBody>
          <a:bodyPr/>
          <a:lstStyle>
            <a:lvl1pPr algn="ctr">
              <a:defRPr>
                <a:solidFill>
                  <a:schemeClr val="accent1"/>
                </a:solidFill>
              </a:defRPr>
            </a:lvl1p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accent1"/>
                </a:solidFill>
              </a:defRPr>
            </a:lvl1pPr>
          </a:lstStyle>
          <a:p>
            <a:r>
              <a:rPr lang="en-US"/>
              <a:t>6/22/20XX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accent1"/>
                </a:solidFill>
              </a:defRPr>
            </a:lvl1pPr>
          </a:lstStyle>
          <a:p>
            <a:r>
              <a:rPr lang="en-US" dirty="0"/>
              <a:t>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accent1"/>
                </a:solidFill>
              </a:defRPr>
            </a:lvl1pPr>
          </a:lstStyle>
          <a:p>
            <a:fld id="{B5CEABB6-07DC-46E8-9B57-56EC44A396E5}" type="slidenum">
              <a:rPr lang="en-US" smtClean="0"/>
              <a:pPr/>
              <a:t>‹#›</a:t>
            </a:fld>
            <a:endParaRPr lang="en-US" dirty="0"/>
          </a:p>
        </p:txBody>
      </p:sp>
      <p:sp>
        <p:nvSpPr>
          <p:cNvPr id="11" name="Picture Placeholder 10">
            <a:extLst>
              <a:ext uri="{FF2B5EF4-FFF2-40B4-BE49-F238E27FC236}">
                <a16:creationId xmlns:a16="http://schemas.microsoft.com/office/drawing/2014/main" id="{0439DA59-3D52-4E19-81F6-B5ABF87E1D86}"/>
              </a:ext>
            </a:extLst>
          </p:cNvPr>
          <p:cNvSpPr>
            <a:spLocks noGrp="1"/>
          </p:cNvSpPr>
          <p:nvPr>
            <p:ph type="pic" sz="quarter" idx="13"/>
          </p:nvPr>
        </p:nvSpPr>
        <p:spPr>
          <a:xfrm>
            <a:off x="604520" y="518474"/>
            <a:ext cx="2743200" cy="2743200"/>
          </a:xfrm>
        </p:spPr>
        <p:txBody>
          <a:bodyPr/>
          <a:lstStyle/>
          <a:p>
            <a:r>
              <a:rPr lang="en-US"/>
              <a:t>Click icon to add picture</a:t>
            </a:r>
            <a:endParaRPr lang="en-US" dirty="0"/>
          </a:p>
        </p:txBody>
      </p:sp>
      <p:sp>
        <p:nvSpPr>
          <p:cNvPr id="14" name="Picture Placeholder 10">
            <a:extLst>
              <a:ext uri="{FF2B5EF4-FFF2-40B4-BE49-F238E27FC236}">
                <a16:creationId xmlns:a16="http://schemas.microsoft.com/office/drawing/2014/main" id="{5C9FFDAF-229D-4FED-B81C-20FB820A0E2F}"/>
              </a:ext>
            </a:extLst>
          </p:cNvPr>
          <p:cNvSpPr>
            <a:spLocks noGrp="1"/>
          </p:cNvSpPr>
          <p:nvPr>
            <p:ph type="pic" sz="quarter" idx="14"/>
          </p:nvPr>
        </p:nvSpPr>
        <p:spPr>
          <a:xfrm>
            <a:off x="3347720" y="518474"/>
            <a:ext cx="2743200" cy="2743200"/>
          </a:xfrm>
        </p:spPr>
        <p:txBody>
          <a:bodyPr/>
          <a:lstStyle/>
          <a:p>
            <a:r>
              <a:rPr lang="en-US"/>
              <a:t>Click icon to add picture</a:t>
            </a:r>
            <a:endParaRPr lang="en-US" dirty="0"/>
          </a:p>
        </p:txBody>
      </p:sp>
      <p:sp>
        <p:nvSpPr>
          <p:cNvPr id="15" name="Picture Placeholder 10">
            <a:extLst>
              <a:ext uri="{FF2B5EF4-FFF2-40B4-BE49-F238E27FC236}">
                <a16:creationId xmlns:a16="http://schemas.microsoft.com/office/drawing/2014/main" id="{DEC1D1B6-BF8B-41EF-B2E1-ED1471B19F25}"/>
              </a:ext>
            </a:extLst>
          </p:cNvPr>
          <p:cNvSpPr>
            <a:spLocks noGrp="1"/>
          </p:cNvSpPr>
          <p:nvPr>
            <p:ph type="pic" sz="quarter" idx="15"/>
          </p:nvPr>
        </p:nvSpPr>
        <p:spPr>
          <a:xfrm>
            <a:off x="6090920" y="518474"/>
            <a:ext cx="2743200" cy="2743200"/>
          </a:xfrm>
        </p:spPr>
        <p:txBody>
          <a:bodyPr/>
          <a:lstStyle/>
          <a:p>
            <a:r>
              <a:rPr lang="en-US"/>
              <a:t>Click icon to add picture</a:t>
            </a:r>
            <a:endParaRPr lang="en-US" dirty="0"/>
          </a:p>
        </p:txBody>
      </p:sp>
      <p:sp>
        <p:nvSpPr>
          <p:cNvPr id="16" name="Picture Placeholder 10">
            <a:extLst>
              <a:ext uri="{FF2B5EF4-FFF2-40B4-BE49-F238E27FC236}">
                <a16:creationId xmlns:a16="http://schemas.microsoft.com/office/drawing/2014/main" id="{686FC79D-5E8C-4928-AEB6-5F8C282E3C75}"/>
              </a:ext>
            </a:extLst>
          </p:cNvPr>
          <p:cNvSpPr>
            <a:spLocks noGrp="1"/>
          </p:cNvSpPr>
          <p:nvPr>
            <p:ph type="pic" sz="quarter" idx="16"/>
          </p:nvPr>
        </p:nvSpPr>
        <p:spPr>
          <a:xfrm>
            <a:off x="8834120" y="518474"/>
            <a:ext cx="2743200" cy="2743200"/>
          </a:xfrm>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1BB6C15B-8373-47B7-B8A7-194BD68DDFD3}"/>
              </a:ext>
            </a:extLst>
          </p:cNvPr>
          <p:cNvSpPr>
            <a:spLocks noGrp="1"/>
          </p:cNvSpPr>
          <p:nvPr>
            <p:ph type="body" sz="quarter" idx="33" hasCustomPrompt="1"/>
          </p:nvPr>
        </p:nvSpPr>
        <p:spPr>
          <a:xfrm>
            <a:off x="604520" y="5229500"/>
            <a:ext cx="2743200" cy="422721"/>
          </a:xfrm>
        </p:spPr>
        <p:txBody>
          <a:bodyPr anchor="ctr">
            <a:noAutofit/>
          </a:bodyPr>
          <a:lstStyle>
            <a:lvl1pPr marL="0" indent="0" algn="ctr">
              <a:buFont typeface="Arial" panose="020B0604020202020204" pitchFamily="34" charset="0"/>
              <a:buNone/>
              <a:defRPr lang="en-ZA" sz="1600" kern="1200" dirty="0">
                <a:solidFill>
                  <a:schemeClr val="accent1"/>
                </a:solidFill>
                <a:latin typeface="+mj-lt"/>
                <a:ea typeface="+mn-ea"/>
                <a:cs typeface="+mn-cs"/>
              </a:defRPr>
            </a:lvl1pPr>
          </a:lstStyle>
          <a:p>
            <a:pPr lvl="0"/>
            <a:r>
              <a:rPr lang="en-US"/>
              <a:t>Name</a:t>
            </a:r>
            <a:endParaRPr lang="en-ZA"/>
          </a:p>
        </p:txBody>
      </p:sp>
      <p:sp>
        <p:nvSpPr>
          <p:cNvPr id="19" name="Text Placeholder 10">
            <a:extLst>
              <a:ext uri="{FF2B5EF4-FFF2-40B4-BE49-F238E27FC236}">
                <a16:creationId xmlns:a16="http://schemas.microsoft.com/office/drawing/2014/main" id="{61C257EA-B130-4866-8A65-1EF11737168F}"/>
              </a:ext>
            </a:extLst>
          </p:cNvPr>
          <p:cNvSpPr>
            <a:spLocks noGrp="1"/>
          </p:cNvSpPr>
          <p:nvPr>
            <p:ph type="body" sz="quarter" idx="34" hasCustomPrompt="1"/>
          </p:nvPr>
        </p:nvSpPr>
        <p:spPr>
          <a:xfrm>
            <a:off x="604520" y="5693075"/>
            <a:ext cx="2743200" cy="365125"/>
          </a:xfrm>
        </p:spPr>
        <p:txBody>
          <a:bodyPr>
            <a:normAutofit/>
          </a:bodyPr>
          <a:lstStyle>
            <a:lvl1pPr marL="0" indent="0" algn="ctr">
              <a:buNone/>
              <a:defRPr lang="en-ZA" sz="1200" kern="1200" dirty="0">
                <a:solidFill>
                  <a:schemeClr val="accent1"/>
                </a:solidFill>
                <a:latin typeface="+mn-lt"/>
                <a:ea typeface="+mn-ea"/>
                <a:cs typeface="+mn-cs"/>
              </a:defRPr>
            </a:lvl1pPr>
          </a:lstStyle>
          <a:p>
            <a:pPr lvl="0"/>
            <a:r>
              <a:rPr lang="en-US"/>
              <a:t>Title</a:t>
            </a:r>
            <a:endParaRPr lang="en-ZA"/>
          </a:p>
        </p:txBody>
      </p:sp>
      <p:sp>
        <p:nvSpPr>
          <p:cNvPr id="20" name="Text Placeholder 8">
            <a:extLst>
              <a:ext uri="{FF2B5EF4-FFF2-40B4-BE49-F238E27FC236}">
                <a16:creationId xmlns:a16="http://schemas.microsoft.com/office/drawing/2014/main" id="{9C2B29A0-592A-4DF1-809E-B5265DACA3A6}"/>
              </a:ext>
            </a:extLst>
          </p:cNvPr>
          <p:cNvSpPr>
            <a:spLocks noGrp="1"/>
          </p:cNvSpPr>
          <p:nvPr>
            <p:ph type="body" sz="quarter" idx="35" hasCustomPrompt="1"/>
          </p:nvPr>
        </p:nvSpPr>
        <p:spPr>
          <a:xfrm>
            <a:off x="8834120" y="5224905"/>
            <a:ext cx="2753360" cy="422721"/>
          </a:xfrm>
        </p:spPr>
        <p:txBody>
          <a:bodyPr anchor="ctr">
            <a:noAutofit/>
          </a:bodyPr>
          <a:lstStyle>
            <a:lvl1pPr marL="0" indent="0" algn="ctr">
              <a:buFont typeface="Arial" panose="020B0604020202020204" pitchFamily="34" charset="0"/>
              <a:buNone/>
              <a:defRPr sz="1600">
                <a:solidFill>
                  <a:schemeClr val="accent1"/>
                </a:solidFill>
                <a:latin typeface="+mj-lt"/>
              </a:defRPr>
            </a:lvl1pPr>
          </a:lstStyle>
          <a:p>
            <a:pPr lvl="0"/>
            <a:r>
              <a:rPr lang="en-US"/>
              <a:t>Name</a:t>
            </a:r>
            <a:endParaRPr lang="en-ZA"/>
          </a:p>
        </p:txBody>
      </p:sp>
      <p:sp>
        <p:nvSpPr>
          <p:cNvPr id="21" name="Text Placeholder 10">
            <a:extLst>
              <a:ext uri="{FF2B5EF4-FFF2-40B4-BE49-F238E27FC236}">
                <a16:creationId xmlns:a16="http://schemas.microsoft.com/office/drawing/2014/main" id="{203C6378-59CC-47B4-9E9F-BAC6C2C389E2}"/>
              </a:ext>
            </a:extLst>
          </p:cNvPr>
          <p:cNvSpPr>
            <a:spLocks noGrp="1"/>
          </p:cNvSpPr>
          <p:nvPr>
            <p:ph type="body" sz="quarter" idx="36" hasCustomPrompt="1"/>
          </p:nvPr>
        </p:nvSpPr>
        <p:spPr>
          <a:xfrm>
            <a:off x="8834120" y="5688480"/>
            <a:ext cx="2753360" cy="365125"/>
          </a:xfrm>
        </p:spPr>
        <p:txBody>
          <a:bodyPr>
            <a:normAutofit/>
          </a:bodyPr>
          <a:lstStyle>
            <a:lvl1pPr marL="0" indent="0" algn="ctr">
              <a:buNone/>
              <a:defRPr sz="1200">
                <a:solidFill>
                  <a:schemeClr val="accent1"/>
                </a:solidFill>
              </a:defRPr>
            </a:lvl1pPr>
          </a:lstStyle>
          <a:p>
            <a:pPr lvl="0"/>
            <a:r>
              <a:rPr lang="en-US"/>
              <a:t>Title</a:t>
            </a:r>
            <a:endParaRPr lang="en-ZA"/>
          </a:p>
        </p:txBody>
      </p:sp>
      <p:sp>
        <p:nvSpPr>
          <p:cNvPr id="22" name="Text Placeholder 8">
            <a:extLst>
              <a:ext uri="{FF2B5EF4-FFF2-40B4-BE49-F238E27FC236}">
                <a16:creationId xmlns:a16="http://schemas.microsoft.com/office/drawing/2014/main" id="{448AA424-5B3D-40C4-BBDC-2C338C03859C}"/>
              </a:ext>
            </a:extLst>
          </p:cNvPr>
          <p:cNvSpPr>
            <a:spLocks noGrp="1"/>
          </p:cNvSpPr>
          <p:nvPr>
            <p:ph type="body" sz="quarter" idx="37" hasCustomPrompt="1"/>
          </p:nvPr>
        </p:nvSpPr>
        <p:spPr>
          <a:xfrm>
            <a:off x="3347720" y="5229500"/>
            <a:ext cx="2743200" cy="422721"/>
          </a:xfrm>
        </p:spPr>
        <p:txBody>
          <a:bodyPr anchor="ctr">
            <a:noAutofit/>
          </a:bodyPr>
          <a:lstStyle>
            <a:lvl1pPr marL="0" indent="0" algn="ctr">
              <a:buFont typeface="Arial" panose="020B0604020202020204" pitchFamily="34" charset="0"/>
              <a:buNone/>
              <a:defRPr sz="1600">
                <a:solidFill>
                  <a:schemeClr val="accent1"/>
                </a:solidFill>
                <a:latin typeface="+mj-lt"/>
              </a:defRPr>
            </a:lvl1pPr>
          </a:lstStyle>
          <a:p>
            <a:pPr lvl="0"/>
            <a:r>
              <a:rPr lang="en-US"/>
              <a:t>Name</a:t>
            </a:r>
            <a:endParaRPr lang="en-ZA"/>
          </a:p>
        </p:txBody>
      </p:sp>
      <p:sp>
        <p:nvSpPr>
          <p:cNvPr id="23" name="Text Placeholder 10">
            <a:extLst>
              <a:ext uri="{FF2B5EF4-FFF2-40B4-BE49-F238E27FC236}">
                <a16:creationId xmlns:a16="http://schemas.microsoft.com/office/drawing/2014/main" id="{B9AE277D-FC5E-4B64-A3FA-A9BD4919D97E}"/>
              </a:ext>
            </a:extLst>
          </p:cNvPr>
          <p:cNvSpPr>
            <a:spLocks noGrp="1"/>
          </p:cNvSpPr>
          <p:nvPr>
            <p:ph type="body" sz="quarter" idx="38" hasCustomPrompt="1"/>
          </p:nvPr>
        </p:nvSpPr>
        <p:spPr>
          <a:xfrm>
            <a:off x="3347720" y="5693075"/>
            <a:ext cx="2743200" cy="365125"/>
          </a:xfrm>
        </p:spPr>
        <p:txBody>
          <a:bodyPr>
            <a:normAutofit/>
          </a:bodyPr>
          <a:lstStyle>
            <a:lvl1pPr marL="0" indent="0" algn="ctr">
              <a:buNone/>
              <a:defRPr sz="1200">
                <a:solidFill>
                  <a:schemeClr val="accent1"/>
                </a:solidFill>
              </a:defRPr>
            </a:lvl1pPr>
          </a:lstStyle>
          <a:p>
            <a:pPr lvl="0"/>
            <a:r>
              <a:rPr lang="en-US"/>
              <a:t>Title</a:t>
            </a:r>
            <a:endParaRPr lang="en-ZA"/>
          </a:p>
        </p:txBody>
      </p:sp>
      <p:sp>
        <p:nvSpPr>
          <p:cNvPr id="24" name="Text Placeholder 8">
            <a:extLst>
              <a:ext uri="{FF2B5EF4-FFF2-40B4-BE49-F238E27FC236}">
                <a16:creationId xmlns:a16="http://schemas.microsoft.com/office/drawing/2014/main" id="{4FC21568-200C-4310-B462-B36358C4D233}"/>
              </a:ext>
            </a:extLst>
          </p:cNvPr>
          <p:cNvSpPr>
            <a:spLocks noGrp="1"/>
          </p:cNvSpPr>
          <p:nvPr>
            <p:ph type="body" sz="quarter" idx="39" hasCustomPrompt="1"/>
          </p:nvPr>
        </p:nvSpPr>
        <p:spPr>
          <a:xfrm>
            <a:off x="6101082" y="5229500"/>
            <a:ext cx="2733038" cy="422721"/>
          </a:xfrm>
        </p:spPr>
        <p:txBody>
          <a:bodyPr anchor="ctr">
            <a:noAutofit/>
          </a:bodyPr>
          <a:lstStyle>
            <a:lvl1pPr marL="0" indent="0" algn="ctr">
              <a:buFont typeface="Arial" panose="020B0604020202020204" pitchFamily="34" charset="0"/>
              <a:buNone/>
              <a:defRPr sz="1600">
                <a:solidFill>
                  <a:schemeClr val="accent1"/>
                </a:solidFill>
                <a:latin typeface="+mj-lt"/>
              </a:defRPr>
            </a:lvl1pPr>
          </a:lstStyle>
          <a:p>
            <a:pPr lvl="0"/>
            <a:r>
              <a:rPr lang="en-US"/>
              <a:t>Name</a:t>
            </a:r>
            <a:endParaRPr lang="en-ZA"/>
          </a:p>
        </p:txBody>
      </p:sp>
      <p:sp>
        <p:nvSpPr>
          <p:cNvPr id="25" name="Text Placeholder 10">
            <a:extLst>
              <a:ext uri="{FF2B5EF4-FFF2-40B4-BE49-F238E27FC236}">
                <a16:creationId xmlns:a16="http://schemas.microsoft.com/office/drawing/2014/main" id="{B24FCA02-7F7F-4B5F-833A-CE244C22096F}"/>
              </a:ext>
            </a:extLst>
          </p:cNvPr>
          <p:cNvSpPr>
            <a:spLocks noGrp="1"/>
          </p:cNvSpPr>
          <p:nvPr>
            <p:ph type="body" sz="quarter" idx="40" hasCustomPrompt="1"/>
          </p:nvPr>
        </p:nvSpPr>
        <p:spPr>
          <a:xfrm>
            <a:off x="6101082" y="5693075"/>
            <a:ext cx="2733038" cy="365125"/>
          </a:xfrm>
        </p:spPr>
        <p:txBody>
          <a:bodyPr>
            <a:normAutofit/>
          </a:bodyPr>
          <a:lstStyle>
            <a:lvl1pPr marL="0" indent="0" algn="ctr">
              <a:buNone/>
              <a:defRPr sz="1200">
                <a:solidFill>
                  <a:schemeClr val="accent1"/>
                </a:solidFill>
              </a:defRPr>
            </a:lvl1pPr>
          </a:lstStyle>
          <a:p>
            <a:pPr lvl="0"/>
            <a:r>
              <a:rPr lang="en-US"/>
              <a:t>Title</a:t>
            </a:r>
            <a:endParaRPr lang="en-ZA"/>
          </a:p>
        </p:txBody>
      </p:sp>
    </p:spTree>
    <p:extLst>
      <p:ext uri="{BB962C8B-B14F-4D97-AF65-F5344CB8AC3E}">
        <p14:creationId xmlns:p14="http://schemas.microsoft.com/office/powerpoint/2010/main" val="3082658580"/>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 8 up">
    <p:bg>
      <p:bgPr>
        <a:solidFill>
          <a:schemeClr val="accent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2722E05-40B7-4586-82D6-7C5F7330DF5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13740" y="1737360"/>
            <a:ext cx="10764520" cy="1741253"/>
          </a:xfrm>
          <a:prstGeom prst="rect">
            <a:avLst/>
          </a:prstGeom>
        </p:spPr>
      </p:pic>
      <p:sp>
        <p:nvSpPr>
          <p:cNvPr id="11" name="Picture Placeholder 10">
            <a:extLst>
              <a:ext uri="{FF2B5EF4-FFF2-40B4-BE49-F238E27FC236}">
                <a16:creationId xmlns:a16="http://schemas.microsoft.com/office/drawing/2014/main" id="{0439DA59-3D52-4E19-81F6-B5ABF87E1D86}"/>
              </a:ext>
            </a:extLst>
          </p:cNvPr>
          <p:cNvSpPr>
            <a:spLocks noGrp="1"/>
          </p:cNvSpPr>
          <p:nvPr>
            <p:ph type="pic" sz="quarter" idx="13"/>
          </p:nvPr>
        </p:nvSpPr>
        <p:spPr>
          <a:xfrm>
            <a:off x="924561" y="1967906"/>
            <a:ext cx="1280160" cy="1280160"/>
          </a:xfrm>
        </p:spPr>
        <p:txBody>
          <a:bodyPr>
            <a:normAutofit/>
          </a:bodyPr>
          <a:lstStyle>
            <a:lvl1pPr marL="0" indent="0">
              <a:buNone/>
              <a:defRPr sz="1800"/>
            </a:lvl1pPr>
          </a:lstStyle>
          <a:p>
            <a:r>
              <a:rPr lang="en-US"/>
              <a:t>Click icon to add picture</a:t>
            </a:r>
            <a:endParaRPr lang="en-US" dirty="0"/>
          </a:p>
        </p:txBody>
      </p:sp>
      <p:sp>
        <p:nvSpPr>
          <p:cNvPr id="14" name="Picture Placeholder 10">
            <a:extLst>
              <a:ext uri="{FF2B5EF4-FFF2-40B4-BE49-F238E27FC236}">
                <a16:creationId xmlns:a16="http://schemas.microsoft.com/office/drawing/2014/main" id="{5C9FFDAF-229D-4FED-B81C-20FB820A0E2F}"/>
              </a:ext>
            </a:extLst>
          </p:cNvPr>
          <p:cNvSpPr>
            <a:spLocks noGrp="1"/>
          </p:cNvSpPr>
          <p:nvPr>
            <p:ph type="pic" sz="quarter" idx="14"/>
          </p:nvPr>
        </p:nvSpPr>
        <p:spPr>
          <a:xfrm>
            <a:off x="2218029" y="1967906"/>
            <a:ext cx="1280160" cy="1280160"/>
          </a:xfrm>
        </p:spPr>
        <p:txBody>
          <a:bodyPr>
            <a:normAutofit/>
          </a:bodyPr>
          <a:lstStyle>
            <a:lvl1pPr marL="0" indent="0">
              <a:buNone/>
              <a:defRPr sz="1800"/>
            </a:lvl1pPr>
          </a:lstStyle>
          <a:p>
            <a:r>
              <a:rPr lang="en-US"/>
              <a:t>Click icon to add picture</a:t>
            </a:r>
            <a:endParaRPr lang="en-US" dirty="0"/>
          </a:p>
        </p:txBody>
      </p:sp>
      <p:sp>
        <p:nvSpPr>
          <p:cNvPr id="15" name="Picture Placeholder 10">
            <a:extLst>
              <a:ext uri="{FF2B5EF4-FFF2-40B4-BE49-F238E27FC236}">
                <a16:creationId xmlns:a16="http://schemas.microsoft.com/office/drawing/2014/main" id="{DEC1D1B6-BF8B-41EF-B2E1-ED1471B19F25}"/>
              </a:ext>
            </a:extLst>
          </p:cNvPr>
          <p:cNvSpPr>
            <a:spLocks noGrp="1"/>
          </p:cNvSpPr>
          <p:nvPr>
            <p:ph type="pic" sz="quarter" idx="15"/>
          </p:nvPr>
        </p:nvSpPr>
        <p:spPr>
          <a:xfrm>
            <a:off x="3511497" y="1967906"/>
            <a:ext cx="1280160" cy="1280160"/>
          </a:xfrm>
        </p:spPr>
        <p:txBody>
          <a:bodyPr>
            <a:normAutofit/>
          </a:bodyPr>
          <a:lstStyle>
            <a:lvl1pPr marL="0" indent="0">
              <a:buNone/>
              <a:defRPr sz="1800"/>
            </a:lvl1pPr>
          </a:lstStyle>
          <a:p>
            <a:r>
              <a:rPr lang="en-US"/>
              <a:t>Click icon to add picture</a:t>
            </a:r>
            <a:endParaRPr lang="en-US" dirty="0"/>
          </a:p>
        </p:txBody>
      </p:sp>
      <p:sp>
        <p:nvSpPr>
          <p:cNvPr id="16" name="Picture Placeholder 10">
            <a:extLst>
              <a:ext uri="{FF2B5EF4-FFF2-40B4-BE49-F238E27FC236}">
                <a16:creationId xmlns:a16="http://schemas.microsoft.com/office/drawing/2014/main" id="{686FC79D-5E8C-4928-AEB6-5F8C282E3C75}"/>
              </a:ext>
            </a:extLst>
          </p:cNvPr>
          <p:cNvSpPr>
            <a:spLocks noGrp="1"/>
          </p:cNvSpPr>
          <p:nvPr>
            <p:ph type="pic" sz="quarter" idx="16"/>
          </p:nvPr>
        </p:nvSpPr>
        <p:spPr>
          <a:xfrm>
            <a:off x="4804965" y="1967906"/>
            <a:ext cx="1280160" cy="1280160"/>
          </a:xfrm>
        </p:spPr>
        <p:txBody>
          <a:bodyPr>
            <a:normAutofit/>
          </a:bodyPr>
          <a:lstStyle>
            <a:lvl1pPr marL="0" indent="0">
              <a:buNone/>
              <a:defRPr sz="1800"/>
            </a:lvl1pPr>
          </a:lstStyle>
          <a:p>
            <a:r>
              <a:rPr lang="en-US"/>
              <a:t>Click icon to add picture</a:t>
            </a:r>
            <a:endParaRPr lang="en-US" dirty="0"/>
          </a:p>
        </p:txBody>
      </p:sp>
      <p:sp>
        <p:nvSpPr>
          <p:cNvPr id="18" name="Text Placeholder 8">
            <a:extLst>
              <a:ext uri="{FF2B5EF4-FFF2-40B4-BE49-F238E27FC236}">
                <a16:creationId xmlns:a16="http://schemas.microsoft.com/office/drawing/2014/main" id="{1BB6C15B-8373-47B7-B8A7-194BD68DDFD3}"/>
              </a:ext>
            </a:extLst>
          </p:cNvPr>
          <p:cNvSpPr>
            <a:spLocks noGrp="1"/>
          </p:cNvSpPr>
          <p:nvPr>
            <p:ph type="body" sz="quarter" idx="33" hasCustomPrompt="1"/>
          </p:nvPr>
        </p:nvSpPr>
        <p:spPr>
          <a:xfrm>
            <a:off x="659551" y="3921355"/>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19" name="Text Placeholder 10">
            <a:extLst>
              <a:ext uri="{FF2B5EF4-FFF2-40B4-BE49-F238E27FC236}">
                <a16:creationId xmlns:a16="http://schemas.microsoft.com/office/drawing/2014/main" id="{61C257EA-B130-4866-8A65-1EF11737168F}"/>
              </a:ext>
            </a:extLst>
          </p:cNvPr>
          <p:cNvSpPr>
            <a:spLocks noGrp="1"/>
          </p:cNvSpPr>
          <p:nvPr>
            <p:ph type="body" sz="quarter" idx="34" hasCustomPrompt="1"/>
          </p:nvPr>
        </p:nvSpPr>
        <p:spPr>
          <a:xfrm>
            <a:off x="659551" y="4354090"/>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26" name="Picture Placeholder 10">
            <a:extLst>
              <a:ext uri="{FF2B5EF4-FFF2-40B4-BE49-F238E27FC236}">
                <a16:creationId xmlns:a16="http://schemas.microsoft.com/office/drawing/2014/main" id="{6BF177F2-C312-4467-A8E7-2F7C06DF7D6E}"/>
              </a:ext>
            </a:extLst>
          </p:cNvPr>
          <p:cNvSpPr>
            <a:spLocks noGrp="1"/>
          </p:cNvSpPr>
          <p:nvPr>
            <p:ph type="pic" sz="quarter" idx="41"/>
          </p:nvPr>
        </p:nvSpPr>
        <p:spPr>
          <a:xfrm>
            <a:off x="6098433" y="1967906"/>
            <a:ext cx="1280160" cy="1280160"/>
          </a:xfrm>
        </p:spPr>
        <p:txBody>
          <a:bodyPr>
            <a:normAutofit/>
          </a:bodyPr>
          <a:lstStyle>
            <a:lvl1pPr marL="0" indent="0">
              <a:buNone/>
              <a:defRPr sz="1800"/>
            </a:lvl1pPr>
          </a:lstStyle>
          <a:p>
            <a:r>
              <a:rPr lang="en-US"/>
              <a:t>Click icon to add picture</a:t>
            </a:r>
            <a:endParaRPr lang="en-US" dirty="0"/>
          </a:p>
        </p:txBody>
      </p:sp>
      <p:sp>
        <p:nvSpPr>
          <p:cNvPr id="27" name="Picture Placeholder 10">
            <a:extLst>
              <a:ext uri="{FF2B5EF4-FFF2-40B4-BE49-F238E27FC236}">
                <a16:creationId xmlns:a16="http://schemas.microsoft.com/office/drawing/2014/main" id="{5D26BA3A-860A-4168-9872-0A0D22BEA7AB}"/>
              </a:ext>
            </a:extLst>
          </p:cNvPr>
          <p:cNvSpPr>
            <a:spLocks noGrp="1"/>
          </p:cNvSpPr>
          <p:nvPr>
            <p:ph type="pic" sz="quarter" idx="42"/>
          </p:nvPr>
        </p:nvSpPr>
        <p:spPr>
          <a:xfrm>
            <a:off x="7391901" y="1967906"/>
            <a:ext cx="1280160" cy="1280160"/>
          </a:xfrm>
        </p:spPr>
        <p:txBody>
          <a:bodyPr>
            <a:normAutofit/>
          </a:bodyPr>
          <a:lstStyle>
            <a:lvl1pPr marL="0" indent="0">
              <a:buNone/>
              <a:defRPr sz="1800"/>
            </a:lvl1pPr>
          </a:lstStyle>
          <a:p>
            <a:r>
              <a:rPr lang="en-US"/>
              <a:t>Click icon to add picture</a:t>
            </a:r>
            <a:endParaRPr lang="en-US" dirty="0"/>
          </a:p>
        </p:txBody>
      </p:sp>
      <p:sp>
        <p:nvSpPr>
          <p:cNvPr id="28" name="Picture Placeholder 10">
            <a:extLst>
              <a:ext uri="{FF2B5EF4-FFF2-40B4-BE49-F238E27FC236}">
                <a16:creationId xmlns:a16="http://schemas.microsoft.com/office/drawing/2014/main" id="{A95FA78C-CC95-43FC-8BB5-17A796D7B9E0}"/>
              </a:ext>
            </a:extLst>
          </p:cNvPr>
          <p:cNvSpPr>
            <a:spLocks noGrp="1"/>
          </p:cNvSpPr>
          <p:nvPr>
            <p:ph type="pic" sz="quarter" idx="43"/>
          </p:nvPr>
        </p:nvSpPr>
        <p:spPr>
          <a:xfrm>
            <a:off x="8685369" y="1967906"/>
            <a:ext cx="1280160" cy="1280160"/>
          </a:xfrm>
        </p:spPr>
        <p:txBody>
          <a:bodyPr>
            <a:normAutofit/>
          </a:bodyPr>
          <a:lstStyle>
            <a:lvl1pPr marL="0" indent="0">
              <a:buNone/>
              <a:defRPr sz="1800"/>
            </a:lvl1pPr>
          </a:lstStyle>
          <a:p>
            <a:r>
              <a:rPr lang="en-US"/>
              <a:t>Click icon to add picture</a:t>
            </a:r>
            <a:endParaRPr lang="en-US" dirty="0"/>
          </a:p>
        </p:txBody>
      </p:sp>
      <p:sp>
        <p:nvSpPr>
          <p:cNvPr id="29" name="Picture Placeholder 10">
            <a:extLst>
              <a:ext uri="{FF2B5EF4-FFF2-40B4-BE49-F238E27FC236}">
                <a16:creationId xmlns:a16="http://schemas.microsoft.com/office/drawing/2014/main" id="{7EA70B51-4FF2-42F8-BAFF-83B593ADB78D}"/>
              </a:ext>
            </a:extLst>
          </p:cNvPr>
          <p:cNvSpPr>
            <a:spLocks noGrp="1"/>
          </p:cNvSpPr>
          <p:nvPr>
            <p:ph type="pic" sz="quarter" idx="44"/>
          </p:nvPr>
        </p:nvSpPr>
        <p:spPr>
          <a:xfrm>
            <a:off x="9978838" y="1967906"/>
            <a:ext cx="1280160" cy="1280160"/>
          </a:xfrm>
        </p:spPr>
        <p:txBody>
          <a:bodyPr>
            <a:normAutofit/>
          </a:bodyPr>
          <a:lstStyle>
            <a:lvl1pPr marL="0" indent="0">
              <a:buNone/>
              <a:defRPr sz="1800"/>
            </a:lvl1pPr>
          </a:lstStyle>
          <a:p>
            <a:r>
              <a:rPr lang="en-US"/>
              <a:t>Click icon to add picture</a:t>
            </a:r>
            <a:endParaRPr lang="en-US" dirty="0"/>
          </a:p>
        </p:txBody>
      </p:sp>
      <p:sp>
        <p:nvSpPr>
          <p:cNvPr id="30" name="Title 1">
            <a:extLst>
              <a:ext uri="{FF2B5EF4-FFF2-40B4-BE49-F238E27FC236}">
                <a16:creationId xmlns:a16="http://schemas.microsoft.com/office/drawing/2014/main" id="{708EF00C-774E-4D73-AFEF-EEC6196DC7D3}"/>
              </a:ext>
            </a:extLst>
          </p:cNvPr>
          <p:cNvSpPr>
            <a:spLocks noGrp="1"/>
          </p:cNvSpPr>
          <p:nvPr>
            <p:ph type="title"/>
          </p:nvPr>
        </p:nvSpPr>
        <p:spPr>
          <a:xfrm>
            <a:off x="713740" y="365125"/>
            <a:ext cx="10764520" cy="1325563"/>
          </a:xfrm>
        </p:spPr>
        <p:txBody>
          <a:bodyPr/>
          <a:lstStyle>
            <a:lvl1pPr algn="ctr">
              <a:defRPr>
                <a:solidFill>
                  <a:schemeClr val="accent3"/>
                </a:solidFill>
              </a:defRPr>
            </a:lvl1pPr>
          </a:lstStyle>
          <a:p>
            <a:r>
              <a:rPr lang="en-US"/>
              <a:t>Click to edit Master title style</a:t>
            </a:r>
            <a:endParaRPr lang="en-ZA"/>
          </a:p>
        </p:txBody>
      </p:sp>
      <p:sp>
        <p:nvSpPr>
          <p:cNvPr id="31" name="Text Placeholder 8">
            <a:extLst>
              <a:ext uri="{FF2B5EF4-FFF2-40B4-BE49-F238E27FC236}">
                <a16:creationId xmlns:a16="http://schemas.microsoft.com/office/drawing/2014/main" id="{7633A346-456C-4917-800A-85F73F876E77}"/>
              </a:ext>
            </a:extLst>
          </p:cNvPr>
          <p:cNvSpPr>
            <a:spLocks noGrp="1"/>
          </p:cNvSpPr>
          <p:nvPr>
            <p:ph type="body" sz="quarter" idx="45" hasCustomPrompt="1"/>
          </p:nvPr>
        </p:nvSpPr>
        <p:spPr>
          <a:xfrm>
            <a:off x="3240191" y="3921355"/>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32" name="Text Placeholder 10">
            <a:extLst>
              <a:ext uri="{FF2B5EF4-FFF2-40B4-BE49-F238E27FC236}">
                <a16:creationId xmlns:a16="http://schemas.microsoft.com/office/drawing/2014/main" id="{E0C31CC6-C8A8-4831-94CD-366DC97C2B15}"/>
              </a:ext>
            </a:extLst>
          </p:cNvPr>
          <p:cNvSpPr>
            <a:spLocks noGrp="1"/>
          </p:cNvSpPr>
          <p:nvPr>
            <p:ph type="body" sz="quarter" idx="46" hasCustomPrompt="1"/>
          </p:nvPr>
        </p:nvSpPr>
        <p:spPr>
          <a:xfrm>
            <a:off x="3240191" y="4354090"/>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33" name="Text Placeholder 8">
            <a:extLst>
              <a:ext uri="{FF2B5EF4-FFF2-40B4-BE49-F238E27FC236}">
                <a16:creationId xmlns:a16="http://schemas.microsoft.com/office/drawing/2014/main" id="{CB652A06-2CE0-42F0-8186-DBBD4219FC86}"/>
              </a:ext>
            </a:extLst>
          </p:cNvPr>
          <p:cNvSpPr>
            <a:spLocks noGrp="1"/>
          </p:cNvSpPr>
          <p:nvPr>
            <p:ph type="body" sz="quarter" idx="47" hasCustomPrompt="1"/>
          </p:nvPr>
        </p:nvSpPr>
        <p:spPr>
          <a:xfrm>
            <a:off x="5820831" y="3921355"/>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34" name="Text Placeholder 10">
            <a:extLst>
              <a:ext uri="{FF2B5EF4-FFF2-40B4-BE49-F238E27FC236}">
                <a16:creationId xmlns:a16="http://schemas.microsoft.com/office/drawing/2014/main" id="{CE6091FC-D3C2-46A7-9A51-90A64C97CF87}"/>
              </a:ext>
            </a:extLst>
          </p:cNvPr>
          <p:cNvSpPr>
            <a:spLocks noGrp="1"/>
          </p:cNvSpPr>
          <p:nvPr>
            <p:ph type="body" sz="quarter" idx="48" hasCustomPrompt="1"/>
          </p:nvPr>
        </p:nvSpPr>
        <p:spPr>
          <a:xfrm>
            <a:off x="5820831" y="4354090"/>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35" name="Text Placeholder 8">
            <a:extLst>
              <a:ext uri="{FF2B5EF4-FFF2-40B4-BE49-F238E27FC236}">
                <a16:creationId xmlns:a16="http://schemas.microsoft.com/office/drawing/2014/main" id="{B663F697-5494-47B5-8888-F76EE36A561E}"/>
              </a:ext>
            </a:extLst>
          </p:cNvPr>
          <p:cNvSpPr>
            <a:spLocks noGrp="1"/>
          </p:cNvSpPr>
          <p:nvPr>
            <p:ph type="body" sz="quarter" idx="49" hasCustomPrompt="1"/>
          </p:nvPr>
        </p:nvSpPr>
        <p:spPr>
          <a:xfrm>
            <a:off x="8401471" y="3921355"/>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36" name="Text Placeholder 10">
            <a:extLst>
              <a:ext uri="{FF2B5EF4-FFF2-40B4-BE49-F238E27FC236}">
                <a16:creationId xmlns:a16="http://schemas.microsoft.com/office/drawing/2014/main" id="{95B42005-A70C-498A-A357-1492B1393F4D}"/>
              </a:ext>
            </a:extLst>
          </p:cNvPr>
          <p:cNvSpPr>
            <a:spLocks noGrp="1"/>
          </p:cNvSpPr>
          <p:nvPr>
            <p:ph type="body" sz="quarter" idx="50" hasCustomPrompt="1"/>
          </p:nvPr>
        </p:nvSpPr>
        <p:spPr>
          <a:xfrm>
            <a:off x="8401471" y="4354090"/>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37" name="Text Placeholder 8">
            <a:extLst>
              <a:ext uri="{FF2B5EF4-FFF2-40B4-BE49-F238E27FC236}">
                <a16:creationId xmlns:a16="http://schemas.microsoft.com/office/drawing/2014/main" id="{FA3E4CA4-4074-4C29-853C-A8857A156AC8}"/>
              </a:ext>
            </a:extLst>
          </p:cNvPr>
          <p:cNvSpPr>
            <a:spLocks noGrp="1"/>
          </p:cNvSpPr>
          <p:nvPr>
            <p:ph type="body" sz="quarter" idx="51" hasCustomPrompt="1"/>
          </p:nvPr>
        </p:nvSpPr>
        <p:spPr>
          <a:xfrm>
            <a:off x="1949871" y="5183351"/>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38" name="Text Placeholder 10">
            <a:extLst>
              <a:ext uri="{FF2B5EF4-FFF2-40B4-BE49-F238E27FC236}">
                <a16:creationId xmlns:a16="http://schemas.microsoft.com/office/drawing/2014/main" id="{1308FE93-15B6-4FC2-A5CF-53AA6064DAB0}"/>
              </a:ext>
            </a:extLst>
          </p:cNvPr>
          <p:cNvSpPr>
            <a:spLocks noGrp="1"/>
          </p:cNvSpPr>
          <p:nvPr>
            <p:ph type="body" sz="quarter" idx="52" hasCustomPrompt="1"/>
          </p:nvPr>
        </p:nvSpPr>
        <p:spPr>
          <a:xfrm>
            <a:off x="1949871" y="5616086"/>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39" name="Text Placeholder 8">
            <a:extLst>
              <a:ext uri="{FF2B5EF4-FFF2-40B4-BE49-F238E27FC236}">
                <a16:creationId xmlns:a16="http://schemas.microsoft.com/office/drawing/2014/main" id="{B08AE9FA-2EBC-416A-B525-59A5F1258E56}"/>
              </a:ext>
            </a:extLst>
          </p:cNvPr>
          <p:cNvSpPr>
            <a:spLocks noGrp="1"/>
          </p:cNvSpPr>
          <p:nvPr>
            <p:ph type="body" sz="quarter" idx="53" hasCustomPrompt="1"/>
          </p:nvPr>
        </p:nvSpPr>
        <p:spPr>
          <a:xfrm>
            <a:off x="4530511" y="5183351"/>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40" name="Text Placeholder 10">
            <a:extLst>
              <a:ext uri="{FF2B5EF4-FFF2-40B4-BE49-F238E27FC236}">
                <a16:creationId xmlns:a16="http://schemas.microsoft.com/office/drawing/2014/main" id="{EE168CBD-2F60-4551-9129-2ED8A59499B4}"/>
              </a:ext>
            </a:extLst>
          </p:cNvPr>
          <p:cNvSpPr>
            <a:spLocks noGrp="1"/>
          </p:cNvSpPr>
          <p:nvPr>
            <p:ph type="body" sz="quarter" idx="54" hasCustomPrompt="1"/>
          </p:nvPr>
        </p:nvSpPr>
        <p:spPr>
          <a:xfrm>
            <a:off x="4530511" y="5616086"/>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41" name="Text Placeholder 8">
            <a:extLst>
              <a:ext uri="{FF2B5EF4-FFF2-40B4-BE49-F238E27FC236}">
                <a16:creationId xmlns:a16="http://schemas.microsoft.com/office/drawing/2014/main" id="{E05EDFD4-CA70-451D-A8F0-BF688EDBFC7B}"/>
              </a:ext>
            </a:extLst>
          </p:cNvPr>
          <p:cNvSpPr>
            <a:spLocks noGrp="1"/>
          </p:cNvSpPr>
          <p:nvPr>
            <p:ph type="body" sz="quarter" idx="55" hasCustomPrompt="1"/>
          </p:nvPr>
        </p:nvSpPr>
        <p:spPr>
          <a:xfrm>
            <a:off x="7111151" y="5183351"/>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42" name="Text Placeholder 10">
            <a:extLst>
              <a:ext uri="{FF2B5EF4-FFF2-40B4-BE49-F238E27FC236}">
                <a16:creationId xmlns:a16="http://schemas.microsoft.com/office/drawing/2014/main" id="{8E47CD55-3098-4BD6-A269-794D40911ED0}"/>
              </a:ext>
            </a:extLst>
          </p:cNvPr>
          <p:cNvSpPr>
            <a:spLocks noGrp="1"/>
          </p:cNvSpPr>
          <p:nvPr>
            <p:ph type="body" sz="quarter" idx="56" hasCustomPrompt="1"/>
          </p:nvPr>
        </p:nvSpPr>
        <p:spPr>
          <a:xfrm>
            <a:off x="7111151" y="5616086"/>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sp>
        <p:nvSpPr>
          <p:cNvPr id="43" name="Text Placeholder 8">
            <a:extLst>
              <a:ext uri="{FF2B5EF4-FFF2-40B4-BE49-F238E27FC236}">
                <a16:creationId xmlns:a16="http://schemas.microsoft.com/office/drawing/2014/main" id="{EA65938B-08CE-4FA4-A95B-5A66E901ACD0}"/>
              </a:ext>
            </a:extLst>
          </p:cNvPr>
          <p:cNvSpPr>
            <a:spLocks noGrp="1"/>
          </p:cNvSpPr>
          <p:nvPr>
            <p:ph type="body" sz="quarter" idx="57" hasCustomPrompt="1"/>
          </p:nvPr>
        </p:nvSpPr>
        <p:spPr>
          <a:xfrm>
            <a:off x="9691791" y="5183351"/>
            <a:ext cx="1839807" cy="422721"/>
          </a:xfrm>
        </p:spPr>
        <p:txBody>
          <a:bodyPr anchor="ctr">
            <a:noAutofit/>
          </a:bodyPr>
          <a:lstStyle>
            <a:lvl1pPr marL="0" indent="0" algn="ctr">
              <a:buFont typeface="Arial" panose="020B0604020202020204" pitchFamily="34" charset="0"/>
              <a:buNone/>
              <a:defRPr sz="2400" baseline="-25000">
                <a:solidFill>
                  <a:schemeClr val="accent3"/>
                </a:solidFill>
                <a:latin typeface="+mj-lt"/>
              </a:defRPr>
            </a:lvl1pPr>
          </a:lstStyle>
          <a:p>
            <a:pPr lvl="0"/>
            <a:r>
              <a:rPr lang="en-US"/>
              <a:t>Name</a:t>
            </a:r>
            <a:endParaRPr lang="en-ZA"/>
          </a:p>
        </p:txBody>
      </p:sp>
      <p:sp>
        <p:nvSpPr>
          <p:cNvPr id="44" name="Text Placeholder 10">
            <a:extLst>
              <a:ext uri="{FF2B5EF4-FFF2-40B4-BE49-F238E27FC236}">
                <a16:creationId xmlns:a16="http://schemas.microsoft.com/office/drawing/2014/main" id="{A72442A0-E7C5-4604-A4AA-9A86DD298412}"/>
              </a:ext>
            </a:extLst>
          </p:cNvPr>
          <p:cNvSpPr>
            <a:spLocks noGrp="1"/>
          </p:cNvSpPr>
          <p:nvPr>
            <p:ph type="body" sz="quarter" idx="58" hasCustomPrompt="1"/>
          </p:nvPr>
        </p:nvSpPr>
        <p:spPr>
          <a:xfrm>
            <a:off x="9691791" y="5616086"/>
            <a:ext cx="1839807" cy="365125"/>
          </a:xfrm>
        </p:spPr>
        <p:txBody>
          <a:bodyPr>
            <a:normAutofit/>
          </a:bodyPr>
          <a:lstStyle>
            <a:lvl1pPr marL="0" indent="0" algn="ctr">
              <a:buNone/>
              <a:defRPr lang="en-ZA" sz="1050" kern="1200" dirty="0">
                <a:solidFill>
                  <a:schemeClr val="accent3"/>
                </a:solidFill>
                <a:latin typeface="+mn-lt"/>
                <a:ea typeface="+mn-ea"/>
                <a:cs typeface="+mn-cs"/>
              </a:defRPr>
            </a:lvl1pPr>
          </a:lstStyle>
          <a:p>
            <a:pPr lvl="0"/>
            <a:r>
              <a:rPr lang="en-US"/>
              <a:t>Title</a:t>
            </a:r>
            <a:endParaRPr lang="en-ZA"/>
          </a:p>
        </p:txBody>
      </p:sp>
      <p:cxnSp>
        <p:nvCxnSpPr>
          <p:cNvPr id="46" name="Straight Connector 45">
            <a:extLst>
              <a:ext uri="{FF2B5EF4-FFF2-40B4-BE49-F238E27FC236}">
                <a16:creationId xmlns:a16="http://schemas.microsoft.com/office/drawing/2014/main" id="{66946F89-1A32-4CE8-9F85-45EDF090AB96}"/>
              </a:ext>
            </a:extLst>
          </p:cNvPr>
          <p:cNvCxnSpPr>
            <a:cxnSpLocks/>
            <a:stCxn id="11" idx="2"/>
          </p:cNvCxnSpPr>
          <p:nvPr userDrawn="1"/>
        </p:nvCxnSpPr>
        <p:spPr>
          <a:xfrm flipH="1">
            <a:off x="1558635" y="3248066"/>
            <a:ext cx="6006" cy="673289"/>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3EE9F58-7707-4E5A-8C6B-C3D66810327C}"/>
              </a:ext>
            </a:extLst>
          </p:cNvPr>
          <p:cNvCxnSpPr>
            <a:cxnSpLocks/>
          </p:cNvCxnSpPr>
          <p:nvPr userDrawn="1"/>
        </p:nvCxnSpPr>
        <p:spPr>
          <a:xfrm flipH="1">
            <a:off x="4145279" y="3250315"/>
            <a:ext cx="6006" cy="673289"/>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BD1897E7-33EE-452E-B67F-D676DB9630EB}"/>
              </a:ext>
            </a:extLst>
          </p:cNvPr>
          <p:cNvCxnSpPr>
            <a:cxnSpLocks/>
          </p:cNvCxnSpPr>
          <p:nvPr userDrawn="1"/>
        </p:nvCxnSpPr>
        <p:spPr>
          <a:xfrm flipH="1">
            <a:off x="6732507" y="3243467"/>
            <a:ext cx="6006" cy="673289"/>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DF35791-C763-4163-9B05-68EE7814EDBD}"/>
              </a:ext>
            </a:extLst>
          </p:cNvPr>
          <p:cNvCxnSpPr>
            <a:cxnSpLocks/>
          </p:cNvCxnSpPr>
          <p:nvPr userDrawn="1"/>
        </p:nvCxnSpPr>
        <p:spPr>
          <a:xfrm flipH="1">
            <a:off x="9316732" y="3243467"/>
            <a:ext cx="6006" cy="673289"/>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6F2A3C7-B018-4022-B2BB-D8D2B03190AB}"/>
              </a:ext>
            </a:extLst>
          </p:cNvPr>
          <p:cNvCxnSpPr>
            <a:cxnSpLocks/>
          </p:cNvCxnSpPr>
          <p:nvPr userDrawn="1"/>
        </p:nvCxnSpPr>
        <p:spPr>
          <a:xfrm>
            <a:off x="2854035" y="3254943"/>
            <a:ext cx="0" cy="1926159"/>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F52EF5B-4C4F-451E-B0B4-8226109ADE91}"/>
              </a:ext>
            </a:extLst>
          </p:cNvPr>
          <p:cNvCxnSpPr>
            <a:cxnSpLocks/>
          </p:cNvCxnSpPr>
          <p:nvPr userDrawn="1"/>
        </p:nvCxnSpPr>
        <p:spPr>
          <a:xfrm>
            <a:off x="5440679" y="3233453"/>
            <a:ext cx="0" cy="1949898"/>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7D6748B-4A98-4935-BC51-E43412110392}"/>
              </a:ext>
            </a:extLst>
          </p:cNvPr>
          <p:cNvCxnSpPr>
            <a:cxnSpLocks/>
          </p:cNvCxnSpPr>
          <p:nvPr userDrawn="1"/>
        </p:nvCxnSpPr>
        <p:spPr>
          <a:xfrm>
            <a:off x="8027907" y="3257242"/>
            <a:ext cx="0" cy="191926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BA0E4AC-BE6A-45AA-B639-A8288815E8F9}"/>
              </a:ext>
            </a:extLst>
          </p:cNvPr>
          <p:cNvCxnSpPr>
            <a:cxnSpLocks/>
          </p:cNvCxnSpPr>
          <p:nvPr userDrawn="1"/>
        </p:nvCxnSpPr>
        <p:spPr>
          <a:xfrm>
            <a:off x="10612132" y="3254943"/>
            <a:ext cx="0" cy="1929384"/>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8" name="Footer Placeholder 5">
            <a:extLst>
              <a:ext uri="{FF2B5EF4-FFF2-40B4-BE49-F238E27FC236}">
                <a16:creationId xmlns:a16="http://schemas.microsoft.com/office/drawing/2014/main" id="{12CD4C44-15F4-4517-B3CC-D07D4B93DD6D}"/>
              </a:ext>
            </a:extLst>
          </p:cNvPr>
          <p:cNvSpPr>
            <a:spLocks noGrp="1"/>
          </p:cNvSpPr>
          <p:nvPr>
            <p:ph type="ftr" sz="quarter" idx="10"/>
          </p:nvPr>
        </p:nvSpPr>
        <p:spPr>
          <a:xfrm>
            <a:off x="4038600" y="6356350"/>
            <a:ext cx="4114800" cy="365125"/>
          </a:xfrm>
        </p:spPr>
        <p:txBody>
          <a:bodyPr/>
          <a:lstStyle>
            <a:lvl1pPr>
              <a:defRPr>
                <a:solidFill>
                  <a:schemeClr val="accent3">
                    <a:lumMod val="60000"/>
                    <a:lumOff val="40000"/>
                  </a:schemeClr>
                </a:solidFill>
              </a:defRPr>
            </a:lvl1pPr>
          </a:lstStyle>
          <a:p>
            <a:r>
              <a:rPr lang="en-ZA" dirty="0"/>
              <a:t>Pitch deck</a:t>
            </a:r>
          </a:p>
        </p:txBody>
      </p:sp>
      <p:sp>
        <p:nvSpPr>
          <p:cNvPr id="79" name="Slide Number Placeholder 6">
            <a:extLst>
              <a:ext uri="{FF2B5EF4-FFF2-40B4-BE49-F238E27FC236}">
                <a16:creationId xmlns:a16="http://schemas.microsoft.com/office/drawing/2014/main" id="{9F988C33-C2E3-49AE-9BC1-9123EADC3EA7}"/>
              </a:ext>
            </a:extLst>
          </p:cNvPr>
          <p:cNvSpPr>
            <a:spLocks noGrp="1"/>
          </p:cNvSpPr>
          <p:nvPr>
            <p:ph type="sldNum" sz="quarter" idx="11"/>
          </p:nvPr>
        </p:nvSpPr>
        <p:spPr>
          <a:xfrm>
            <a:off x="8610600" y="6356350"/>
            <a:ext cx="2743200" cy="365125"/>
          </a:xfrm>
        </p:spPr>
        <p:txBody>
          <a:bodyPr/>
          <a:lstStyle>
            <a:lvl1pPr>
              <a:defRPr>
                <a:solidFill>
                  <a:schemeClr val="accent3">
                    <a:lumMod val="60000"/>
                    <a:lumOff val="40000"/>
                  </a:schemeClr>
                </a:solidFill>
              </a:defRPr>
            </a:lvl1pPr>
          </a:lstStyle>
          <a:p>
            <a:fld id="{19B51A1E-902D-48AF-9020-955120F399B6}" type="slidenum">
              <a:rPr lang="en-ZA" smtClean="0"/>
              <a:pPr/>
              <a:t>‹#›</a:t>
            </a:fld>
            <a:endParaRPr lang="en-ZA" dirty="0"/>
          </a:p>
        </p:txBody>
      </p:sp>
      <p:sp>
        <p:nvSpPr>
          <p:cNvPr id="80" name="Date Placeholder 3">
            <a:extLst>
              <a:ext uri="{FF2B5EF4-FFF2-40B4-BE49-F238E27FC236}">
                <a16:creationId xmlns:a16="http://schemas.microsoft.com/office/drawing/2014/main" id="{757004CA-7955-4C10-8542-83D291BFF6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accent3">
                    <a:lumMod val="60000"/>
                    <a:lumOff val="40000"/>
                  </a:schemeClr>
                </a:solidFill>
              </a:defRPr>
            </a:lvl1pPr>
          </a:lstStyle>
          <a:p>
            <a:r>
              <a:rPr lang="en-US"/>
              <a:t>6/22/20XX</a:t>
            </a:r>
            <a:endParaRPr lang="en-US" dirty="0"/>
          </a:p>
        </p:txBody>
      </p:sp>
    </p:spTree>
    <p:extLst>
      <p:ext uri="{BB962C8B-B14F-4D97-AF65-F5344CB8AC3E}">
        <p14:creationId xmlns:p14="http://schemas.microsoft.com/office/powerpoint/2010/main" val="1704598769"/>
      </p:ext>
    </p:extLst>
  </p:cSld>
  <p:clrMapOvr>
    <a:masterClrMapping/>
  </p:clrMapOvr>
  <p:transition spd="slow">
    <p:push dir="u"/>
  </p:transition>
  <p:extLst>
    <p:ext uri="{DCECCB84-F9BA-43D5-87BE-67443E8EF086}">
      <p15:sldGuideLst xmlns:p15="http://schemas.microsoft.com/office/powerpoint/2012/main">
        <p15:guide id="1" pos="576">
          <p15:clr>
            <a:srgbClr val="FBAE40"/>
          </p15:clr>
        </p15:guide>
        <p15:guide id="2" pos="1392">
          <p15:clr>
            <a:srgbClr val="FBAE40"/>
          </p15:clr>
        </p15:guide>
        <p15:guide id="3" pos="2208">
          <p15:clr>
            <a:srgbClr val="FBAE40"/>
          </p15:clr>
        </p15:guide>
        <p15:guide id="4" pos="302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accent1"/>
        </a:solidFill>
        <a:effectLst/>
      </p:bgPr>
    </p:bg>
    <p:spTree>
      <p:nvGrpSpPr>
        <p:cNvPr id="1" name=""/>
        <p:cNvGrpSpPr/>
        <p:nvPr/>
      </p:nvGrpSpPr>
      <p:grpSpPr>
        <a:xfrm>
          <a:off x="0" y="0"/>
          <a:ext cx="0" cy="0"/>
          <a:chOff x="0" y="0"/>
          <a:chExt cx="0" cy="0"/>
        </a:xfrm>
      </p:grpSpPr>
      <p:pic>
        <p:nvPicPr>
          <p:cNvPr id="20" name="Picture 19" descr="A group of people riding horses&#10;&#10;Description automatically generated with medium confidence">
            <a:extLst>
              <a:ext uri="{FF2B5EF4-FFF2-40B4-BE49-F238E27FC236}">
                <a16:creationId xmlns:a16="http://schemas.microsoft.com/office/drawing/2014/main" id="{0E805C5A-1029-4D1B-94B3-422EC2CA34F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ADF9E512-1300-47FB-86AC-F8C946EE6985}"/>
              </a:ext>
            </a:extLst>
          </p:cNvPr>
          <p:cNvSpPr/>
          <p:nvPr userDrawn="1"/>
        </p:nvSpPr>
        <p:spPr>
          <a:xfrm>
            <a:off x="304800" y="365125"/>
            <a:ext cx="11582400" cy="6127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Content Placeholder 7">
            <a:extLst>
              <a:ext uri="{FF2B5EF4-FFF2-40B4-BE49-F238E27FC236}">
                <a16:creationId xmlns:a16="http://schemas.microsoft.com/office/drawing/2014/main" id="{A399EA4A-18B9-4C3F-A6B1-0D80C2598D3A}"/>
              </a:ext>
            </a:extLst>
          </p:cNvPr>
          <p:cNvSpPr>
            <a:spLocks noGrp="1"/>
          </p:cNvSpPr>
          <p:nvPr>
            <p:ph sz="quarter" idx="13"/>
          </p:nvPr>
        </p:nvSpPr>
        <p:spPr>
          <a:xfrm>
            <a:off x="1282700" y="913448"/>
            <a:ext cx="5041900" cy="513492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a:extLst>
              <a:ext uri="{FF2B5EF4-FFF2-40B4-BE49-F238E27FC236}">
                <a16:creationId xmlns:a16="http://schemas.microsoft.com/office/drawing/2014/main" id="{98907808-FD8D-4C4A-A5E4-068D94BFD64D}"/>
              </a:ext>
            </a:extLst>
          </p:cNvPr>
          <p:cNvSpPr>
            <a:spLocks noGrp="1"/>
          </p:cNvSpPr>
          <p:nvPr>
            <p:ph type="title"/>
          </p:nvPr>
        </p:nvSpPr>
        <p:spPr>
          <a:xfrm>
            <a:off x="1282700" y="2766219"/>
            <a:ext cx="5041900" cy="1325563"/>
          </a:xfrm>
        </p:spPr>
        <p:txBody>
          <a:bodyPr>
            <a:normAutofit/>
          </a:bodyPr>
          <a:lstStyle>
            <a:lvl1pPr algn="ctr">
              <a:defRPr sz="3600" spc="0" baseline="0">
                <a:solidFill>
                  <a:schemeClr val="accent3"/>
                </a:solidFill>
              </a:defRPr>
            </a:lvl1pPr>
          </a:lstStyle>
          <a:p>
            <a:r>
              <a:rPr lang="en-US"/>
              <a:t>Click to edit Master title style</a:t>
            </a:r>
          </a:p>
        </p:txBody>
      </p:sp>
      <p:sp>
        <p:nvSpPr>
          <p:cNvPr id="7" name="Text Placeholder 6">
            <a:extLst>
              <a:ext uri="{FF2B5EF4-FFF2-40B4-BE49-F238E27FC236}">
                <a16:creationId xmlns:a16="http://schemas.microsoft.com/office/drawing/2014/main" id="{8FC98BF5-ED87-4BF7-BB07-29187F8C8BEC}"/>
              </a:ext>
            </a:extLst>
          </p:cNvPr>
          <p:cNvSpPr>
            <a:spLocks noGrp="1"/>
          </p:cNvSpPr>
          <p:nvPr>
            <p:ph type="body" sz="quarter" idx="14"/>
          </p:nvPr>
        </p:nvSpPr>
        <p:spPr>
          <a:xfrm>
            <a:off x="7467600" y="913448"/>
            <a:ext cx="3886200" cy="419100"/>
          </a:xfrm>
        </p:spPr>
        <p:txBody>
          <a:bodyPr>
            <a:noAutofit/>
          </a:bodyPr>
          <a:lstStyle>
            <a:lvl1pPr marL="0" indent="0">
              <a:buNone/>
              <a:defRPr sz="2400" b="0" spc="0" baseline="0">
                <a:solidFill>
                  <a:schemeClr val="accent1">
                    <a:lumMod val="50000"/>
                  </a:schemeClr>
                </a:solidFill>
                <a:latin typeface="+mj-lt"/>
              </a:defRPr>
            </a:lvl1pPr>
          </a:lstStyle>
          <a:p>
            <a:pPr lvl="0"/>
            <a:r>
              <a:rPr lang="en-US"/>
              <a:t>Click to edit Master text styles</a:t>
            </a:r>
          </a:p>
        </p:txBody>
      </p:sp>
      <p:sp>
        <p:nvSpPr>
          <p:cNvPr id="8" name="Text Placeholder 6">
            <a:extLst>
              <a:ext uri="{FF2B5EF4-FFF2-40B4-BE49-F238E27FC236}">
                <a16:creationId xmlns:a16="http://schemas.microsoft.com/office/drawing/2014/main" id="{90E0AB9E-D60D-4299-B73A-B96F7B7F81C6}"/>
              </a:ext>
            </a:extLst>
          </p:cNvPr>
          <p:cNvSpPr>
            <a:spLocks noGrp="1"/>
          </p:cNvSpPr>
          <p:nvPr>
            <p:ph type="body" sz="quarter" idx="15"/>
          </p:nvPr>
        </p:nvSpPr>
        <p:spPr>
          <a:xfrm>
            <a:off x="7467600" y="1275398"/>
            <a:ext cx="3886200" cy="307975"/>
          </a:xfrm>
        </p:spPr>
        <p:txBody>
          <a:bodyPr>
            <a:noAutofit/>
          </a:bodyPr>
          <a:lstStyle>
            <a:lvl1pPr marL="0" indent="0">
              <a:buNone/>
              <a:defRPr sz="1800" b="0" spc="0" baseline="0">
                <a:solidFill>
                  <a:schemeClr val="accent1">
                    <a:lumMod val="50000"/>
                  </a:schemeClr>
                </a:solidFill>
                <a:latin typeface="+mj-lt"/>
              </a:defRPr>
            </a:lvl1pPr>
          </a:lstStyle>
          <a:p>
            <a:pPr lvl="0"/>
            <a:r>
              <a:rPr lang="en-US"/>
              <a:t>Click to edit Master text styles</a:t>
            </a:r>
          </a:p>
        </p:txBody>
      </p:sp>
      <p:sp>
        <p:nvSpPr>
          <p:cNvPr id="9" name="Text Placeholder 6">
            <a:extLst>
              <a:ext uri="{FF2B5EF4-FFF2-40B4-BE49-F238E27FC236}">
                <a16:creationId xmlns:a16="http://schemas.microsoft.com/office/drawing/2014/main" id="{ED9663C9-EA8F-404F-A640-85028F6F30A1}"/>
              </a:ext>
            </a:extLst>
          </p:cNvPr>
          <p:cNvSpPr>
            <a:spLocks noGrp="1"/>
          </p:cNvSpPr>
          <p:nvPr>
            <p:ph type="body" sz="quarter" idx="16"/>
          </p:nvPr>
        </p:nvSpPr>
        <p:spPr>
          <a:xfrm>
            <a:off x="7467600" y="1672273"/>
            <a:ext cx="3886200" cy="274320"/>
          </a:xfrm>
        </p:spPr>
        <p:txBody>
          <a:bodyPr>
            <a:noAutofit/>
          </a:bodyPr>
          <a:lstStyle>
            <a:lvl1pPr marL="0" indent="0">
              <a:lnSpc>
                <a:spcPct val="100000"/>
              </a:lnSpc>
              <a:buNone/>
              <a:defRPr sz="1200" b="0" spc="0">
                <a:solidFill>
                  <a:schemeClr val="accent3"/>
                </a:solidFill>
              </a:defRPr>
            </a:lvl1pPr>
          </a:lstStyle>
          <a:p>
            <a:pPr lvl="0"/>
            <a:r>
              <a:rPr lang="en-US"/>
              <a:t>Click to edit Master text styles</a:t>
            </a:r>
          </a:p>
        </p:txBody>
      </p:sp>
      <p:sp>
        <p:nvSpPr>
          <p:cNvPr id="10" name="Text Placeholder 6">
            <a:extLst>
              <a:ext uri="{FF2B5EF4-FFF2-40B4-BE49-F238E27FC236}">
                <a16:creationId xmlns:a16="http://schemas.microsoft.com/office/drawing/2014/main" id="{BD9C0574-6721-4F80-A5F8-8C4C5D2B9725}"/>
              </a:ext>
            </a:extLst>
          </p:cNvPr>
          <p:cNvSpPr>
            <a:spLocks noGrp="1"/>
          </p:cNvSpPr>
          <p:nvPr>
            <p:ph type="body" sz="quarter" idx="17"/>
          </p:nvPr>
        </p:nvSpPr>
        <p:spPr>
          <a:xfrm>
            <a:off x="7467600" y="2231390"/>
            <a:ext cx="3886200" cy="419100"/>
          </a:xfrm>
        </p:spPr>
        <p:txBody>
          <a:bodyPr>
            <a:noAutofit/>
          </a:bodyPr>
          <a:lstStyle>
            <a:lvl1pPr marL="0" indent="0">
              <a:buNone/>
              <a:defRPr sz="2400" b="0" spc="0" baseline="0">
                <a:solidFill>
                  <a:schemeClr val="accent6">
                    <a:lumMod val="75000"/>
                  </a:schemeClr>
                </a:solidFill>
                <a:latin typeface="+mj-lt"/>
              </a:defRPr>
            </a:lvl1pPr>
          </a:lstStyle>
          <a:p>
            <a:pPr lvl="0"/>
            <a:r>
              <a:rPr lang="en-US"/>
              <a:t>Click to edit Master text styles</a:t>
            </a:r>
          </a:p>
        </p:txBody>
      </p:sp>
      <p:sp>
        <p:nvSpPr>
          <p:cNvPr id="11" name="Text Placeholder 6">
            <a:extLst>
              <a:ext uri="{FF2B5EF4-FFF2-40B4-BE49-F238E27FC236}">
                <a16:creationId xmlns:a16="http://schemas.microsoft.com/office/drawing/2014/main" id="{386F510A-D29A-4582-ADA6-290E1D6A0B6D}"/>
              </a:ext>
            </a:extLst>
          </p:cNvPr>
          <p:cNvSpPr>
            <a:spLocks noGrp="1"/>
          </p:cNvSpPr>
          <p:nvPr>
            <p:ph type="body" sz="quarter" idx="18"/>
          </p:nvPr>
        </p:nvSpPr>
        <p:spPr>
          <a:xfrm>
            <a:off x="7467600" y="2593340"/>
            <a:ext cx="3886200" cy="307975"/>
          </a:xfrm>
        </p:spPr>
        <p:txBody>
          <a:bodyPr>
            <a:noAutofit/>
          </a:bodyPr>
          <a:lstStyle>
            <a:lvl1pPr marL="0" indent="0">
              <a:buNone/>
              <a:defRPr sz="1800" b="0" spc="0" baseline="0">
                <a:solidFill>
                  <a:schemeClr val="accent6">
                    <a:lumMod val="75000"/>
                  </a:schemeClr>
                </a:solidFill>
                <a:latin typeface="+mj-lt"/>
              </a:defRPr>
            </a:lvl1pPr>
          </a:lstStyle>
          <a:p>
            <a:pPr lvl="0"/>
            <a:r>
              <a:rPr lang="en-US"/>
              <a:t>Click to edit Master text styles</a:t>
            </a:r>
          </a:p>
        </p:txBody>
      </p:sp>
      <p:sp>
        <p:nvSpPr>
          <p:cNvPr id="12" name="Text Placeholder 6">
            <a:extLst>
              <a:ext uri="{FF2B5EF4-FFF2-40B4-BE49-F238E27FC236}">
                <a16:creationId xmlns:a16="http://schemas.microsoft.com/office/drawing/2014/main" id="{7576EF89-ABF3-4312-A3E7-E1909CA744B6}"/>
              </a:ext>
            </a:extLst>
          </p:cNvPr>
          <p:cNvSpPr>
            <a:spLocks noGrp="1"/>
          </p:cNvSpPr>
          <p:nvPr>
            <p:ph type="body" sz="quarter" idx="19"/>
          </p:nvPr>
        </p:nvSpPr>
        <p:spPr>
          <a:xfrm>
            <a:off x="7467600" y="2990215"/>
            <a:ext cx="3886200" cy="274320"/>
          </a:xfrm>
        </p:spPr>
        <p:txBody>
          <a:bodyPr>
            <a:noAutofit/>
          </a:bodyPr>
          <a:lstStyle>
            <a:lvl1pPr marL="0" indent="0">
              <a:lnSpc>
                <a:spcPct val="100000"/>
              </a:lnSpc>
              <a:buNone/>
              <a:defRPr sz="1200" b="0" spc="0">
                <a:solidFill>
                  <a:schemeClr val="accent3"/>
                </a:solidFill>
              </a:defRPr>
            </a:lvl1pPr>
          </a:lstStyle>
          <a:p>
            <a:pPr lvl="0"/>
            <a:r>
              <a:rPr lang="en-US"/>
              <a:t>Click to edit Master text styles</a:t>
            </a:r>
          </a:p>
        </p:txBody>
      </p:sp>
      <p:sp>
        <p:nvSpPr>
          <p:cNvPr id="13" name="Text Placeholder 6">
            <a:extLst>
              <a:ext uri="{FF2B5EF4-FFF2-40B4-BE49-F238E27FC236}">
                <a16:creationId xmlns:a16="http://schemas.microsoft.com/office/drawing/2014/main" id="{0B198549-FECA-4B92-9906-8D1F79E14DCE}"/>
              </a:ext>
            </a:extLst>
          </p:cNvPr>
          <p:cNvSpPr>
            <a:spLocks noGrp="1"/>
          </p:cNvSpPr>
          <p:nvPr>
            <p:ph type="body" sz="quarter" idx="20"/>
          </p:nvPr>
        </p:nvSpPr>
        <p:spPr>
          <a:xfrm>
            <a:off x="7467600" y="3543935"/>
            <a:ext cx="3886200" cy="419100"/>
          </a:xfrm>
        </p:spPr>
        <p:txBody>
          <a:bodyPr>
            <a:noAutofit/>
          </a:bodyPr>
          <a:lstStyle>
            <a:lvl1pPr marL="0" indent="0">
              <a:buNone/>
              <a:defRPr sz="2400" b="0" spc="0" baseline="0">
                <a:solidFill>
                  <a:schemeClr val="accent4"/>
                </a:solidFill>
                <a:latin typeface="+mj-lt"/>
              </a:defRPr>
            </a:lvl1pPr>
          </a:lstStyle>
          <a:p>
            <a:pPr lvl="0"/>
            <a:r>
              <a:rPr lang="en-US"/>
              <a:t>Click to edit Master text styles</a:t>
            </a:r>
          </a:p>
        </p:txBody>
      </p:sp>
      <p:sp>
        <p:nvSpPr>
          <p:cNvPr id="14" name="Text Placeholder 6">
            <a:extLst>
              <a:ext uri="{FF2B5EF4-FFF2-40B4-BE49-F238E27FC236}">
                <a16:creationId xmlns:a16="http://schemas.microsoft.com/office/drawing/2014/main" id="{210D5A62-4015-4F75-A2AC-D3C1B70911D6}"/>
              </a:ext>
            </a:extLst>
          </p:cNvPr>
          <p:cNvSpPr>
            <a:spLocks noGrp="1"/>
          </p:cNvSpPr>
          <p:nvPr>
            <p:ph type="body" sz="quarter" idx="21"/>
          </p:nvPr>
        </p:nvSpPr>
        <p:spPr>
          <a:xfrm>
            <a:off x="7467600" y="3905885"/>
            <a:ext cx="3886200" cy="307975"/>
          </a:xfrm>
        </p:spPr>
        <p:txBody>
          <a:bodyPr>
            <a:noAutofit/>
          </a:bodyPr>
          <a:lstStyle>
            <a:lvl1pPr marL="0" indent="0">
              <a:buNone/>
              <a:defRPr sz="1800" b="0" spc="0" baseline="0">
                <a:solidFill>
                  <a:schemeClr val="accent4"/>
                </a:solidFill>
                <a:latin typeface="+mj-lt"/>
              </a:defRPr>
            </a:lvl1pPr>
          </a:lstStyle>
          <a:p>
            <a:pPr lvl="0"/>
            <a:r>
              <a:rPr lang="en-US"/>
              <a:t>Click to edit Master text styles</a:t>
            </a:r>
          </a:p>
        </p:txBody>
      </p:sp>
      <p:sp>
        <p:nvSpPr>
          <p:cNvPr id="15" name="Text Placeholder 6">
            <a:extLst>
              <a:ext uri="{FF2B5EF4-FFF2-40B4-BE49-F238E27FC236}">
                <a16:creationId xmlns:a16="http://schemas.microsoft.com/office/drawing/2014/main" id="{267DEAF9-25BD-404A-A5F3-30A81E38D256}"/>
              </a:ext>
            </a:extLst>
          </p:cNvPr>
          <p:cNvSpPr>
            <a:spLocks noGrp="1"/>
          </p:cNvSpPr>
          <p:nvPr>
            <p:ph type="body" sz="quarter" idx="22"/>
          </p:nvPr>
        </p:nvSpPr>
        <p:spPr>
          <a:xfrm>
            <a:off x="7467600" y="4302760"/>
            <a:ext cx="3886200" cy="274320"/>
          </a:xfrm>
        </p:spPr>
        <p:txBody>
          <a:bodyPr>
            <a:noAutofit/>
          </a:bodyPr>
          <a:lstStyle>
            <a:lvl1pPr marL="0" indent="0">
              <a:lnSpc>
                <a:spcPct val="100000"/>
              </a:lnSpc>
              <a:buNone/>
              <a:defRPr sz="1200" b="0" spc="0">
                <a:solidFill>
                  <a:schemeClr val="accent3"/>
                </a:solidFill>
              </a:defRPr>
            </a:lvl1pPr>
          </a:lstStyle>
          <a:p>
            <a:pPr lvl="0"/>
            <a:r>
              <a:rPr lang="en-US"/>
              <a:t>Click to edit Master text styles</a:t>
            </a:r>
          </a:p>
        </p:txBody>
      </p:sp>
      <p:sp>
        <p:nvSpPr>
          <p:cNvPr id="16" name="Text Placeholder 6">
            <a:extLst>
              <a:ext uri="{FF2B5EF4-FFF2-40B4-BE49-F238E27FC236}">
                <a16:creationId xmlns:a16="http://schemas.microsoft.com/office/drawing/2014/main" id="{A03C6E4A-B7FD-4BD7-A807-52FE5D27E384}"/>
              </a:ext>
            </a:extLst>
          </p:cNvPr>
          <p:cNvSpPr>
            <a:spLocks noGrp="1"/>
          </p:cNvSpPr>
          <p:nvPr>
            <p:ph type="body" sz="quarter" idx="23"/>
          </p:nvPr>
        </p:nvSpPr>
        <p:spPr>
          <a:xfrm>
            <a:off x="7467600" y="4856480"/>
            <a:ext cx="3886200" cy="419100"/>
          </a:xfrm>
        </p:spPr>
        <p:txBody>
          <a:bodyPr>
            <a:noAutofit/>
          </a:bodyPr>
          <a:lstStyle>
            <a:lvl1pPr marL="0" indent="0">
              <a:buNone/>
              <a:defRPr sz="2400" b="0" spc="0" baseline="0">
                <a:solidFill>
                  <a:schemeClr val="accent1">
                    <a:lumMod val="25000"/>
                  </a:schemeClr>
                </a:solidFill>
                <a:latin typeface="+mj-lt"/>
              </a:defRPr>
            </a:lvl1pPr>
          </a:lstStyle>
          <a:p>
            <a:pPr lvl="0"/>
            <a:r>
              <a:rPr lang="en-US"/>
              <a:t>Click to edit Master text styles</a:t>
            </a:r>
          </a:p>
        </p:txBody>
      </p:sp>
      <p:sp>
        <p:nvSpPr>
          <p:cNvPr id="17" name="Text Placeholder 6">
            <a:extLst>
              <a:ext uri="{FF2B5EF4-FFF2-40B4-BE49-F238E27FC236}">
                <a16:creationId xmlns:a16="http://schemas.microsoft.com/office/drawing/2014/main" id="{69798A4B-546D-497E-8DC4-67F69916B677}"/>
              </a:ext>
            </a:extLst>
          </p:cNvPr>
          <p:cNvSpPr>
            <a:spLocks noGrp="1"/>
          </p:cNvSpPr>
          <p:nvPr>
            <p:ph type="body" sz="quarter" idx="24"/>
          </p:nvPr>
        </p:nvSpPr>
        <p:spPr>
          <a:xfrm>
            <a:off x="7467600" y="5218430"/>
            <a:ext cx="3886200" cy="307975"/>
          </a:xfrm>
        </p:spPr>
        <p:txBody>
          <a:bodyPr>
            <a:noAutofit/>
          </a:bodyPr>
          <a:lstStyle>
            <a:lvl1pPr marL="0" indent="0">
              <a:buNone/>
              <a:defRPr sz="1800" b="0" spc="0" baseline="0">
                <a:solidFill>
                  <a:schemeClr val="accent1">
                    <a:lumMod val="25000"/>
                  </a:schemeClr>
                </a:solidFill>
                <a:latin typeface="+mj-lt"/>
              </a:defRPr>
            </a:lvl1pPr>
          </a:lstStyle>
          <a:p>
            <a:pPr lvl="0"/>
            <a:r>
              <a:rPr lang="en-US"/>
              <a:t>Click to edit Master text styles</a:t>
            </a:r>
          </a:p>
        </p:txBody>
      </p:sp>
      <p:sp>
        <p:nvSpPr>
          <p:cNvPr id="18" name="Text Placeholder 6">
            <a:extLst>
              <a:ext uri="{FF2B5EF4-FFF2-40B4-BE49-F238E27FC236}">
                <a16:creationId xmlns:a16="http://schemas.microsoft.com/office/drawing/2014/main" id="{B0720791-8657-4D3A-9912-1CF7D48EA1AD}"/>
              </a:ext>
            </a:extLst>
          </p:cNvPr>
          <p:cNvSpPr>
            <a:spLocks noGrp="1"/>
          </p:cNvSpPr>
          <p:nvPr>
            <p:ph type="body" sz="quarter" idx="25"/>
          </p:nvPr>
        </p:nvSpPr>
        <p:spPr>
          <a:xfrm>
            <a:off x="7467600" y="5615305"/>
            <a:ext cx="3886200" cy="274320"/>
          </a:xfrm>
        </p:spPr>
        <p:txBody>
          <a:bodyPr>
            <a:noAutofit/>
          </a:bodyPr>
          <a:lstStyle>
            <a:lvl1pPr marL="0" indent="0">
              <a:lnSpc>
                <a:spcPct val="100000"/>
              </a:lnSpc>
              <a:buNone/>
              <a:defRPr sz="1200" b="0" spc="0">
                <a:solidFill>
                  <a:schemeClr val="accent3"/>
                </a:solidFill>
              </a:defRPr>
            </a:lvl1pPr>
          </a:lstStyle>
          <a:p>
            <a:pPr lvl="0"/>
            <a:r>
              <a:rPr lang="en-US"/>
              <a:t>Click to edit Master text styles</a:t>
            </a:r>
          </a:p>
        </p:txBody>
      </p:sp>
      <p:sp>
        <p:nvSpPr>
          <p:cNvPr id="26" name="Footer Placeholder 5">
            <a:extLst>
              <a:ext uri="{FF2B5EF4-FFF2-40B4-BE49-F238E27FC236}">
                <a16:creationId xmlns:a16="http://schemas.microsoft.com/office/drawing/2014/main" id="{8AD16A67-F6AC-4CFA-B638-3076C15682F6}"/>
              </a:ext>
            </a:extLst>
          </p:cNvPr>
          <p:cNvSpPr>
            <a:spLocks noGrp="1"/>
          </p:cNvSpPr>
          <p:nvPr>
            <p:ph type="ftr" sz="quarter" idx="10"/>
          </p:nvPr>
        </p:nvSpPr>
        <p:spPr>
          <a:xfrm>
            <a:off x="4038600" y="6497865"/>
            <a:ext cx="4114800" cy="365125"/>
          </a:xfrm>
        </p:spPr>
        <p:txBody>
          <a:bodyPr/>
          <a:lstStyle>
            <a:lvl1pPr>
              <a:defRPr>
                <a:solidFill>
                  <a:schemeClr val="accent1"/>
                </a:solidFill>
              </a:defRPr>
            </a:lvl1pPr>
          </a:lstStyle>
          <a:p>
            <a:r>
              <a:rPr lang="en-ZA" dirty="0"/>
              <a:t>Pitch deck</a:t>
            </a:r>
          </a:p>
        </p:txBody>
      </p:sp>
      <p:sp>
        <p:nvSpPr>
          <p:cNvPr id="27" name="Slide Number Placeholder 6">
            <a:extLst>
              <a:ext uri="{FF2B5EF4-FFF2-40B4-BE49-F238E27FC236}">
                <a16:creationId xmlns:a16="http://schemas.microsoft.com/office/drawing/2014/main" id="{8619925E-10F5-4FE2-B665-672B18AF9EFA}"/>
              </a:ext>
            </a:extLst>
          </p:cNvPr>
          <p:cNvSpPr>
            <a:spLocks noGrp="1"/>
          </p:cNvSpPr>
          <p:nvPr>
            <p:ph type="sldNum" sz="quarter" idx="11"/>
          </p:nvPr>
        </p:nvSpPr>
        <p:spPr>
          <a:xfrm>
            <a:off x="8610600" y="6497865"/>
            <a:ext cx="2743200" cy="365125"/>
          </a:xfrm>
        </p:spPr>
        <p:txBody>
          <a:bodyPr/>
          <a:lstStyle>
            <a:lvl1pPr>
              <a:defRPr spc="0">
                <a:solidFill>
                  <a:schemeClr val="accent1"/>
                </a:solidFill>
              </a:defRPr>
            </a:lvl1pPr>
          </a:lstStyle>
          <a:p>
            <a:fld id="{19B51A1E-902D-48AF-9020-955120F399B6}" type="slidenum">
              <a:rPr lang="en-ZA" smtClean="0"/>
              <a:pPr/>
              <a:t>‹#›</a:t>
            </a:fld>
            <a:endParaRPr lang="en-ZA" dirty="0"/>
          </a:p>
        </p:txBody>
      </p:sp>
      <p:sp>
        <p:nvSpPr>
          <p:cNvPr id="28" name="Date Placeholder 3">
            <a:extLst>
              <a:ext uri="{FF2B5EF4-FFF2-40B4-BE49-F238E27FC236}">
                <a16:creationId xmlns:a16="http://schemas.microsoft.com/office/drawing/2014/main" id="{99B42EE4-8774-49D2-8B69-8D680E8012D6}"/>
              </a:ext>
            </a:extLst>
          </p:cNvPr>
          <p:cNvSpPr>
            <a:spLocks noGrp="1"/>
          </p:cNvSpPr>
          <p:nvPr>
            <p:ph type="dt" sz="half" idx="2"/>
          </p:nvPr>
        </p:nvSpPr>
        <p:spPr>
          <a:xfrm>
            <a:off x="838200" y="6497865"/>
            <a:ext cx="2743200" cy="365125"/>
          </a:xfrm>
          <a:prstGeom prst="rect">
            <a:avLst/>
          </a:prstGeom>
        </p:spPr>
        <p:txBody>
          <a:bodyPr vert="horz" lIns="91440" tIns="45720" rIns="91440" bIns="45720" rtlCol="0" anchor="ctr"/>
          <a:lstStyle>
            <a:lvl1pPr algn="l">
              <a:defRPr sz="900">
                <a:solidFill>
                  <a:schemeClr val="accent1"/>
                </a:solidFill>
              </a:defRPr>
            </a:lvl1pPr>
          </a:lstStyle>
          <a:p>
            <a:r>
              <a:rPr lang="en-US"/>
              <a:t>6/22/20XX</a:t>
            </a:r>
            <a:endParaRPr lang="en-US" dirty="0"/>
          </a:p>
        </p:txBody>
      </p:sp>
    </p:spTree>
    <p:extLst>
      <p:ext uri="{BB962C8B-B14F-4D97-AF65-F5344CB8AC3E}">
        <p14:creationId xmlns:p14="http://schemas.microsoft.com/office/powerpoint/2010/main" val="392549767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pic>
        <p:nvPicPr>
          <p:cNvPr id="10" name="Picture 9" descr="A group of people riding horses&#10;&#10;Description automatically generated with medium confidence">
            <a:extLst>
              <a:ext uri="{FF2B5EF4-FFF2-40B4-BE49-F238E27FC236}">
                <a16:creationId xmlns:a16="http://schemas.microsoft.com/office/drawing/2014/main" id="{EEDAD97A-3707-4927-B006-8E1F9FA7A1F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603286" y="0"/>
            <a:ext cx="6588714"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62050" y="523875"/>
            <a:ext cx="3975802" cy="1514476"/>
          </a:xfrm>
        </p:spPr>
        <p:txBody>
          <a:bodyPr lIns="0" rIns="0" anchor="b"/>
          <a:lstStyle>
            <a:lvl1pPr>
              <a:defRPr>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1162050" y="4662486"/>
            <a:ext cx="3975804" cy="1514476"/>
          </a:xfrm>
        </p:spPr>
        <p:txBody>
          <a:bodyPr lIns="0" rIns="0">
            <a:normAutofit/>
          </a:bodyPr>
          <a:lstStyle>
            <a:lvl1pPr marL="0" indent="0">
              <a:lnSpc>
                <a:spcPts val="1700"/>
              </a:lnSpc>
              <a:buNone/>
              <a:defRPr sz="1200">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accent1"/>
                </a:solidFill>
              </a:defRPr>
            </a:lvl1pPr>
          </a:lstStyle>
          <a:p>
            <a:r>
              <a:rPr lang="en-US"/>
              <a:t>6/22/20XX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accent1"/>
                </a:solidFill>
              </a:defRPr>
            </a:lvl1pPr>
          </a:lstStyle>
          <a:p>
            <a:r>
              <a:rPr lang="en-US" dirty="0"/>
              <a:t>Pitch deck</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accent1"/>
                </a:solidFill>
              </a:defRPr>
            </a:lvl1pPr>
          </a:lstStyle>
          <a:p>
            <a:fld id="{B5CEABB6-07DC-46E8-9B57-56EC44A396E5}" type="slidenum">
              <a:rPr lang="en-US" smtClean="0"/>
              <a:pPr/>
              <a:t>‹#›</a:t>
            </a:fld>
            <a:endParaRPr lang="en-US" dirty="0"/>
          </a:p>
        </p:txBody>
      </p:sp>
      <p:sp>
        <p:nvSpPr>
          <p:cNvPr id="12" name="Picture Placeholder 11">
            <a:extLst>
              <a:ext uri="{FF2B5EF4-FFF2-40B4-BE49-F238E27FC236}">
                <a16:creationId xmlns:a16="http://schemas.microsoft.com/office/drawing/2014/main" id="{E3A83D3B-4878-44A9-ADD4-00764E5E82E9}"/>
              </a:ext>
            </a:extLst>
          </p:cNvPr>
          <p:cNvSpPr>
            <a:spLocks noGrp="1"/>
          </p:cNvSpPr>
          <p:nvPr>
            <p:ph type="pic" sz="quarter" idx="13"/>
          </p:nvPr>
        </p:nvSpPr>
        <p:spPr>
          <a:xfrm>
            <a:off x="6068718" y="523875"/>
            <a:ext cx="5657850" cy="5810250"/>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FFB9B857-A210-44D8-8C91-781E2B69B771}"/>
              </a:ext>
            </a:extLst>
          </p:cNvPr>
          <p:cNvCxnSpPr/>
          <p:nvPr userDrawn="1"/>
        </p:nvCxnSpPr>
        <p:spPr>
          <a:xfrm>
            <a:off x="1162050" y="2333625"/>
            <a:ext cx="0" cy="200025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 Placeholder 4">
            <a:extLst>
              <a:ext uri="{FF2B5EF4-FFF2-40B4-BE49-F238E27FC236}">
                <a16:creationId xmlns:a16="http://schemas.microsoft.com/office/drawing/2014/main" id="{4BED8496-5E7C-4C78-B8EF-9319D4BF8E1B}"/>
              </a:ext>
            </a:extLst>
          </p:cNvPr>
          <p:cNvSpPr>
            <a:spLocks noGrp="1"/>
          </p:cNvSpPr>
          <p:nvPr>
            <p:ph type="body" sz="quarter" idx="14"/>
          </p:nvPr>
        </p:nvSpPr>
        <p:spPr>
          <a:xfrm>
            <a:off x="640080" y="768096"/>
            <a:ext cx="1856232" cy="1856232"/>
          </a:xfrm>
          <a:noFill/>
        </p:spPr>
        <p:txBody>
          <a:bodyPr spcFirstLastPara="1" wrap="square" lIns="91440" tIns="45720" rIns="91440" bIns="45720" numCol="1">
            <a:prstTxWarp prst="textCircle">
              <a:avLst/>
            </a:prstTxWarp>
            <a:spAutoFit/>
          </a:bodyPr>
          <a:lstStyle>
            <a:lvl1pPr>
              <a:defRPr lang="en-US" sz="2000" b="0" cap="all" spc="0" baseline="0" dirty="0">
                <a:ln w="0"/>
                <a:solidFill>
                  <a:schemeClr val="accent1">
                    <a:lumMod val="75000"/>
                  </a:schemeClr>
                </a:solidFill>
              </a:defRPr>
            </a:lvl1pPr>
          </a:lstStyle>
          <a:p>
            <a:pPr marL="0" lvl="0" algn="ctr"/>
            <a:r>
              <a:rPr lang="en-US"/>
              <a:t>Click to edit Master text styles</a:t>
            </a:r>
          </a:p>
        </p:txBody>
      </p:sp>
    </p:spTree>
    <p:extLst>
      <p:ext uri="{BB962C8B-B14F-4D97-AF65-F5344CB8AC3E}">
        <p14:creationId xmlns:p14="http://schemas.microsoft.com/office/powerpoint/2010/main" val="1164587433"/>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1162050" y="4662486"/>
            <a:ext cx="3975804" cy="1514476"/>
          </a:xfrm>
        </p:spPr>
        <p:txBody>
          <a:bodyPr lIns="0" rIns="0">
            <a:normAutofit/>
          </a:bodyPr>
          <a:lstStyle>
            <a:lvl1pPr marL="0" indent="0">
              <a:lnSpc>
                <a:spcPts val="1700"/>
              </a:lnSpc>
              <a:buNone/>
              <a:defRPr sz="1200">
                <a:solidFill>
                  <a:schemeClr val="accent3"/>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925285" cy="365125"/>
          </a:xfrm>
        </p:spPr>
        <p:txBody>
          <a:bodyPr/>
          <a:lstStyle>
            <a:lvl1pPr>
              <a:defRPr>
                <a:solidFill>
                  <a:schemeClr val="accent3">
                    <a:lumMod val="60000"/>
                    <a:lumOff val="40000"/>
                  </a:schemeClr>
                </a:solidFill>
              </a:defRPr>
            </a:lvl1pPr>
          </a:lstStyle>
          <a:p>
            <a:r>
              <a:rPr lang="en-US"/>
              <a:t>6/22/20XX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2764971" y="6356350"/>
            <a:ext cx="2372881" cy="365125"/>
          </a:xfrm>
        </p:spPr>
        <p:txBody>
          <a:bodyPr/>
          <a:lstStyle>
            <a:lvl1pPr algn="r">
              <a:defRPr>
                <a:solidFill>
                  <a:schemeClr val="accent3">
                    <a:lumMod val="60000"/>
                    <a:lumOff val="40000"/>
                  </a:schemeClr>
                </a:solidFill>
              </a:defRPr>
            </a:lvl1pPr>
          </a:lstStyle>
          <a:p>
            <a:r>
              <a:rPr lang="en-US" dirty="0"/>
              <a:t>Pitch deck</a:t>
            </a:r>
          </a:p>
        </p:txBody>
      </p:sp>
      <p:sp>
        <p:nvSpPr>
          <p:cNvPr id="12" name="Picture Placeholder 11">
            <a:extLst>
              <a:ext uri="{FF2B5EF4-FFF2-40B4-BE49-F238E27FC236}">
                <a16:creationId xmlns:a16="http://schemas.microsoft.com/office/drawing/2014/main" id="{E3A83D3B-4878-44A9-ADD4-00764E5E82E9}"/>
              </a:ext>
            </a:extLst>
          </p:cNvPr>
          <p:cNvSpPr>
            <a:spLocks noGrp="1"/>
          </p:cNvSpPr>
          <p:nvPr>
            <p:ph type="pic" sz="quarter" idx="13"/>
          </p:nvPr>
        </p:nvSpPr>
        <p:spPr>
          <a:xfrm>
            <a:off x="6644640" y="0"/>
            <a:ext cx="5547360" cy="6858000"/>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FFB9B857-A210-44D8-8C91-781E2B69B771}"/>
              </a:ext>
            </a:extLst>
          </p:cNvPr>
          <p:cNvCxnSpPr/>
          <p:nvPr userDrawn="1"/>
        </p:nvCxnSpPr>
        <p:spPr>
          <a:xfrm>
            <a:off x="1162050" y="2333625"/>
            <a:ext cx="0" cy="200025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pic>
        <p:nvPicPr>
          <p:cNvPr id="9" name="Picture 8" descr="A picture containing tree, nature, spring&#10;&#10;Description automatically generated">
            <a:extLst>
              <a:ext uri="{FF2B5EF4-FFF2-40B4-BE49-F238E27FC236}">
                <a16:creationId xmlns:a16="http://schemas.microsoft.com/office/drawing/2014/main" id="{4A63342F-743C-459F-B121-7E344300D8B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6200000">
            <a:off x="3078480" y="3291840"/>
            <a:ext cx="6858000" cy="274320"/>
          </a:xfrm>
          <a:prstGeom prst="rect">
            <a:avLst/>
          </a:prstGeom>
        </p:spPr>
      </p:pic>
      <p:sp>
        <p:nvSpPr>
          <p:cNvPr id="10" name="Text Placeholder 4">
            <a:extLst>
              <a:ext uri="{FF2B5EF4-FFF2-40B4-BE49-F238E27FC236}">
                <a16:creationId xmlns:a16="http://schemas.microsoft.com/office/drawing/2014/main" id="{5E13AA0B-9749-4C5F-A7F8-7C789F442937}"/>
              </a:ext>
            </a:extLst>
          </p:cNvPr>
          <p:cNvSpPr>
            <a:spLocks noGrp="1"/>
          </p:cNvSpPr>
          <p:nvPr>
            <p:ph type="body" sz="quarter" idx="14"/>
          </p:nvPr>
        </p:nvSpPr>
        <p:spPr>
          <a:xfrm>
            <a:off x="640080" y="768096"/>
            <a:ext cx="1856232" cy="1856232"/>
          </a:xfrm>
          <a:noFill/>
        </p:spPr>
        <p:txBody>
          <a:bodyPr spcFirstLastPara="1" wrap="square" lIns="91440" tIns="45720" rIns="91440" bIns="45720" numCol="1">
            <a:prstTxWarp prst="textCircle">
              <a:avLst/>
            </a:prstTxWarp>
            <a:spAutoFit/>
          </a:bodyPr>
          <a:lstStyle>
            <a:lvl1pPr>
              <a:defRPr lang="en-US" sz="2000" b="0" cap="all" spc="0" baseline="0" dirty="0">
                <a:ln w="0"/>
                <a:solidFill>
                  <a:schemeClr val="accent1">
                    <a:lumMod val="75000"/>
                  </a:schemeClr>
                </a:solidFill>
              </a:defRPr>
            </a:lvl1pPr>
          </a:lstStyle>
          <a:p>
            <a:pPr marL="0" lvl="0" algn="ctr"/>
            <a:r>
              <a:rPr lang="en-US"/>
              <a:t>Click to edit Master text styles</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accent1"/>
                </a:solidFill>
              </a:defRPr>
            </a:lvl1pPr>
          </a:lstStyle>
          <a:p>
            <a:fld id="{B5CEABB6-07DC-46E8-9B57-56EC44A396E5}" type="slidenum">
              <a:rPr lang="en-US" smtClean="0"/>
              <a:pPr/>
              <a:t>‹#›</a:t>
            </a:fld>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62050" y="523875"/>
            <a:ext cx="3975802" cy="1514476"/>
          </a:xfrm>
        </p:spPr>
        <p:txBody>
          <a:bodyPr lIns="0" rIns="0" anchor="b"/>
          <a:lstStyle>
            <a:lvl1pPr>
              <a:defRPr>
                <a:solidFill>
                  <a:schemeClr val="accent3"/>
                </a:solidFill>
              </a:defRPr>
            </a:lvl1pPr>
          </a:lstStyle>
          <a:p>
            <a:r>
              <a:rPr lang="en-US"/>
              <a:t>Click to edit Master title style</a:t>
            </a:r>
          </a:p>
        </p:txBody>
      </p:sp>
    </p:spTree>
    <p:extLst>
      <p:ext uri="{BB962C8B-B14F-4D97-AF65-F5344CB8AC3E}">
        <p14:creationId xmlns:p14="http://schemas.microsoft.com/office/powerpoint/2010/main" val="1254362608"/>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solidFill>
        <a:effectLst/>
      </p:bgPr>
    </p:bg>
    <p:spTree>
      <p:nvGrpSpPr>
        <p:cNvPr id="1" name=""/>
        <p:cNvGrpSpPr/>
        <p:nvPr/>
      </p:nvGrpSpPr>
      <p:grpSpPr>
        <a:xfrm>
          <a:off x="0" y="0"/>
          <a:ext cx="0" cy="0"/>
          <a:chOff x="0" y="0"/>
          <a:chExt cx="0" cy="0"/>
        </a:xfrm>
      </p:grpSpPr>
      <p:pic>
        <p:nvPicPr>
          <p:cNvPr id="6" name="Picture 5" descr="A picture containing tree, nature, spring&#10;&#10;Description automatically generated">
            <a:extLst>
              <a:ext uri="{FF2B5EF4-FFF2-40B4-BE49-F238E27FC236}">
                <a16:creationId xmlns:a16="http://schemas.microsoft.com/office/drawing/2014/main" id="{518D6250-5EE6-4875-8BAD-D7140B01B23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6200000">
            <a:off x="4392931" y="-941071"/>
            <a:ext cx="6858000" cy="8740141"/>
          </a:xfrm>
          <a:prstGeom prst="rect">
            <a:avLst/>
          </a:prstGeom>
        </p:spPr>
      </p:pic>
      <p:sp>
        <p:nvSpPr>
          <p:cNvPr id="10" name="Picture Placeholder 9">
            <a:extLst>
              <a:ext uri="{FF2B5EF4-FFF2-40B4-BE49-F238E27FC236}">
                <a16:creationId xmlns:a16="http://schemas.microsoft.com/office/drawing/2014/main" id="{0D510E1D-A8A6-4E4B-8055-B484B4853348}"/>
              </a:ext>
            </a:extLst>
          </p:cNvPr>
          <p:cNvSpPr>
            <a:spLocks noGrp="1"/>
          </p:cNvSpPr>
          <p:nvPr>
            <p:ph type="pic" sz="quarter" idx="13"/>
          </p:nvPr>
        </p:nvSpPr>
        <p:spPr>
          <a:xfrm>
            <a:off x="3931921" y="536574"/>
            <a:ext cx="7780020" cy="5784853"/>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495300" y="1122363"/>
            <a:ext cx="4446270" cy="1874837"/>
          </a:xfrm>
        </p:spPr>
        <p:txBody>
          <a:bodyPr anchor="t">
            <a:noAutofit/>
          </a:bodyPr>
          <a:lstStyle>
            <a:lvl1pPr algn="l">
              <a:defRPr sz="6600">
                <a:solidFill>
                  <a:schemeClr val="accent3"/>
                </a:solidFill>
              </a:defRPr>
            </a:lvl1pPr>
          </a:lstStyle>
          <a:p>
            <a:r>
              <a:rPr lang="en-US"/>
              <a:t>Click to edit Master title style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1145858" y="3779212"/>
            <a:ext cx="1708784" cy="1156332"/>
          </a:xfrm>
        </p:spPr>
        <p:txBody>
          <a:bodyPr/>
          <a:lstStyle>
            <a:lvl1pPr marL="0" indent="0" algn="l">
              <a:buNone/>
              <a:defRPr sz="240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4" name="Straight Connector 13">
            <a:extLst>
              <a:ext uri="{FF2B5EF4-FFF2-40B4-BE49-F238E27FC236}">
                <a16:creationId xmlns:a16="http://schemas.microsoft.com/office/drawing/2014/main" id="{E6BAFCD4-E08A-4CBF-B3C6-F99D6523EB03}"/>
              </a:ext>
            </a:extLst>
          </p:cNvPr>
          <p:cNvCxnSpPr>
            <a:cxnSpLocks/>
          </p:cNvCxnSpPr>
          <p:nvPr userDrawn="1"/>
        </p:nvCxnSpPr>
        <p:spPr>
          <a:xfrm flipH="1">
            <a:off x="1145859" y="4757108"/>
            <a:ext cx="2306001"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Text Placeholder 10">
            <a:extLst>
              <a:ext uri="{FF2B5EF4-FFF2-40B4-BE49-F238E27FC236}">
                <a16:creationId xmlns:a16="http://schemas.microsoft.com/office/drawing/2014/main" id="{ACDE2589-A5DF-4CFB-80DA-F3EB6E9A25A6}"/>
              </a:ext>
            </a:extLst>
          </p:cNvPr>
          <p:cNvSpPr>
            <a:spLocks noGrp="1"/>
          </p:cNvSpPr>
          <p:nvPr>
            <p:ph type="body" sz="quarter" idx="34" hasCustomPrompt="1"/>
          </p:nvPr>
        </p:nvSpPr>
        <p:spPr>
          <a:xfrm>
            <a:off x="1145858" y="5579334"/>
            <a:ext cx="1708784" cy="1116118"/>
          </a:xfrm>
        </p:spPr>
        <p:txBody>
          <a:bodyPr>
            <a:normAutofit/>
          </a:bodyPr>
          <a:lstStyle>
            <a:lvl1pPr marL="0" indent="0" algn="l">
              <a:lnSpc>
                <a:spcPts val="1700"/>
              </a:lnSpc>
              <a:buNone/>
              <a:defRPr sz="1200">
                <a:solidFill>
                  <a:schemeClr val="accent3"/>
                </a:solidFill>
              </a:defRPr>
            </a:lvl1pPr>
          </a:lstStyle>
          <a:p>
            <a:pPr lvl="0"/>
            <a:r>
              <a:rPr lang="en-US"/>
              <a:t>Bullet Description</a:t>
            </a:r>
            <a:endParaRPr lang="en-ZA"/>
          </a:p>
        </p:txBody>
      </p:sp>
      <p:sp>
        <p:nvSpPr>
          <p:cNvPr id="11" name="Text Placeholder 4">
            <a:extLst>
              <a:ext uri="{FF2B5EF4-FFF2-40B4-BE49-F238E27FC236}">
                <a16:creationId xmlns:a16="http://schemas.microsoft.com/office/drawing/2014/main" id="{5CE3F9E1-78CA-4716-9303-F5DE95A9077D}"/>
              </a:ext>
            </a:extLst>
          </p:cNvPr>
          <p:cNvSpPr>
            <a:spLocks noGrp="1"/>
          </p:cNvSpPr>
          <p:nvPr>
            <p:ph type="body" sz="quarter" idx="14"/>
          </p:nvPr>
        </p:nvSpPr>
        <p:spPr>
          <a:xfrm>
            <a:off x="722376" y="3264408"/>
            <a:ext cx="1993392" cy="1993392"/>
          </a:xfrm>
          <a:noFill/>
        </p:spPr>
        <p:txBody>
          <a:bodyPr spcFirstLastPara="1" wrap="square" lIns="91440" tIns="45720" rIns="91440" bIns="45720" numCol="1">
            <a:prstTxWarp prst="textCircle">
              <a:avLst/>
            </a:prstTxWarp>
            <a:spAutoFit/>
          </a:bodyPr>
          <a:lstStyle>
            <a:lvl1pPr>
              <a:defRPr lang="en-US" sz="2000" b="0" cap="all" spc="0" baseline="0" dirty="0">
                <a:ln w="0"/>
                <a:solidFill>
                  <a:schemeClr val="accent1">
                    <a:lumMod val="75000"/>
                  </a:schemeClr>
                </a:solidFill>
              </a:defRPr>
            </a:lvl1pPr>
          </a:lstStyle>
          <a:p>
            <a:pPr marL="0" lvl="0" algn="ctr"/>
            <a:r>
              <a:rPr lang="en-US"/>
              <a:t>Click to edit Master text styles</a:t>
            </a:r>
          </a:p>
        </p:txBody>
      </p:sp>
    </p:spTree>
    <p:extLst>
      <p:ext uri="{BB962C8B-B14F-4D97-AF65-F5344CB8AC3E}">
        <p14:creationId xmlns:p14="http://schemas.microsoft.com/office/powerpoint/2010/main" val="1138353640"/>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1"/>
        </a:solidFill>
        <a:effectLst/>
      </p:bgPr>
    </p:bg>
    <p:spTree>
      <p:nvGrpSpPr>
        <p:cNvPr id="1" name=""/>
        <p:cNvGrpSpPr/>
        <p:nvPr/>
      </p:nvGrpSpPr>
      <p:grpSpPr>
        <a:xfrm>
          <a:off x="0" y="0"/>
          <a:ext cx="0" cy="0"/>
          <a:chOff x="0" y="0"/>
          <a:chExt cx="0" cy="0"/>
        </a:xfrm>
      </p:grpSpPr>
      <p:pic>
        <p:nvPicPr>
          <p:cNvPr id="10" name="Picture 9" descr="A picture containing tree, nature, spring&#10;&#10;Description automatically generated">
            <a:extLst>
              <a:ext uri="{FF2B5EF4-FFF2-40B4-BE49-F238E27FC236}">
                <a16:creationId xmlns:a16="http://schemas.microsoft.com/office/drawing/2014/main" id="{560C5C7D-BBDC-415E-88A8-4BB8367C61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6200000">
            <a:off x="-381000" y="381000"/>
            <a:ext cx="6858000" cy="6096000"/>
          </a:xfrm>
          <a:prstGeom prst="rect">
            <a:avLst/>
          </a:prstGeom>
        </p:spPr>
      </p:pic>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6724244" y="473869"/>
            <a:ext cx="4603750" cy="1226572"/>
          </a:xfrm>
        </p:spPr>
        <p:txBody>
          <a:bodyPr lIns="0" anchor="b">
            <a:normAutofit/>
          </a:bodyPr>
          <a:lstStyle>
            <a:lvl1pPr>
              <a:defRPr sz="4400">
                <a:solidFill>
                  <a:schemeClr val="accent3"/>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7035800" y="2160591"/>
            <a:ext cx="4298950"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accent1"/>
                </a:solidFill>
              </a:defRPr>
            </a:lvl1pPr>
          </a:lstStyle>
          <a:p>
            <a:r>
              <a:rPr lang="en-US"/>
              <a:t>6/22/20XX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a:xfrm>
            <a:off x="7035799" y="6356350"/>
            <a:ext cx="2772229" cy="365125"/>
          </a:xfrm>
        </p:spPr>
        <p:txBody>
          <a:bodyPr/>
          <a:lstStyle>
            <a:lvl1pPr algn="l">
              <a:defRPr>
                <a:solidFill>
                  <a:schemeClr val="accent3">
                    <a:lumMod val="60000"/>
                    <a:lumOff val="4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a:xfrm>
            <a:off x="10036628" y="6356350"/>
            <a:ext cx="1317171" cy="365125"/>
          </a:xfrm>
        </p:spPr>
        <p:txBody>
          <a:bodyPr/>
          <a:lstStyle>
            <a:lvl1pPr>
              <a:defRPr>
                <a:solidFill>
                  <a:schemeClr val="accent3">
                    <a:lumMod val="60000"/>
                    <a:lumOff val="40000"/>
                  </a:schemeClr>
                </a:solidFill>
              </a:defRPr>
            </a:lvl1pPr>
          </a:lstStyle>
          <a:p>
            <a:fld id="{B5CEABB6-07DC-46E8-9B57-56EC44A396E5}" type="slidenum">
              <a:rPr lang="en-US" smtClean="0"/>
              <a:pPr/>
              <a:t>‹#›</a:t>
            </a:fld>
            <a:endParaRPr lang="en-US" dirty="0"/>
          </a:p>
        </p:txBody>
      </p:sp>
      <p:sp>
        <p:nvSpPr>
          <p:cNvPr id="12" name="Picture Placeholder 11">
            <a:extLst>
              <a:ext uri="{FF2B5EF4-FFF2-40B4-BE49-F238E27FC236}">
                <a16:creationId xmlns:a16="http://schemas.microsoft.com/office/drawing/2014/main" id="{8C140FD9-A97C-40A2-A8B8-84D503A3C4BD}"/>
              </a:ext>
            </a:extLst>
          </p:cNvPr>
          <p:cNvSpPr>
            <a:spLocks noGrp="1"/>
          </p:cNvSpPr>
          <p:nvPr>
            <p:ph type="pic" sz="quarter" idx="13"/>
          </p:nvPr>
        </p:nvSpPr>
        <p:spPr>
          <a:xfrm>
            <a:off x="566736" y="525463"/>
            <a:ext cx="4962526" cy="5807075"/>
          </a:xfrm>
        </p:spPr>
        <p:txBody>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7A83CD18-0EF9-4AC6-87C8-0A5C8F9F2CA9}"/>
              </a:ext>
            </a:extLst>
          </p:cNvPr>
          <p:cNvCxnSpPr>
            <a:cxnSpLocks/>
          </p:cNvCxnSpPr>
          <p:nvPr userDrawn="1"/>
        </p:nvCxnSpPr>
        <p:spPr>
          <a:xfrm>
            <a:off x="6743700" y="1859273"/>
            <a:ext cx="0" cy="436055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EB506012-914F-463E-9582-CE719EAD470E}"/>
              </a:ext>
            </a:extLst>
          </p:cNvPr>
          <p:cNvSpPr>
            <a:spLocks noGrp="1"/>
          </p:cNvSpPr>
          <p:nvPr>
            <p:ph type="body" idx="15"/>
          </p:nvPr>
        </p:nvSpPr>
        <p:spPr>
          <a:xfrm>
            <a:off x="7035800" y="1859273"/>
            <a:ext cx="4298950" cy="334668"/>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0" name="Text Placeholder 2">
            <a:extLst>
              <a:ext uri="{FF2B5EF4-FFF2-40B4-BE49-F238E27FC236}">
                <a16:creationId xmlns:a16="http://schemas.microsoft.com/office/drawing/2014/main" id="{3B07FC46-2A60-4E96-A309-C03E813082E8}"/>
              </a:ext>
            </a:extLst>
          </p:cNvPr>
          <p:cNvSpPr>
            <a:spLocks noGrp="1"/>
          </p:cNvSpPr>
          <p:nvPr>
            <p:ph type="body" idx="16"/>
          </p:nvPr>
        </p:nvSpPr>
        <p:spPr>
          <a:xfrm>
            <a:off x="7035800" y="3271768"/>
            <a:ext cx="4298950"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1" name="Text Placeholder 2">
            <a:extLst>
              <a:ext uri="{FF2B5EF4-FFF2-40B4-BE49-F238E27FC236}">
                <a16:creationId xmlns:a16="http://schemas.microsoft.com/office/drawing/2014/main" id="{70CB8BDA-C60A-4110-9D29-E59BA67AAD0C}"/>
              </a:ext>
            </a:extLst>
          </p:cNvPr>
          <p:cNvSpPr>
            <a:spLocks noGrp="1"/>
          </p:cNvSpPr>
          <p:nvPr>
            <p:ph type="body" idx="17"/>
          </p:nvPr>
        </p:nvSpPr>
        <p:spPr>
          <a:xfrm>
            <a:off x="7035800" y="2970450"/>
            <a:ext cx="4298950" cy="334668"/>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2" name="Text Placeholder 2">
            <a:extLst>
              <a:ext uri="{FF2B5EF4-FFF2-40B4-BE49-F238E27FC236}">
                <a16:creationId xmlns:a16="http://schemas.microsoft.com/office/drawing/2014/main" id="{7DB6CAB0-C8FA-4599-AB8C-A2AEED800C6B}"/>
              </a:ext>
            </a:extLst>
          </p:cNvPr>
          <p:cNvSpPr>
            <a:spLocks noGrp="1"/>
          </p:cNvSpPr>
          <p:nvPr>
            <p:ph type="body" idx="18"/>
          </p:nvPr>
        </p:nvSpPr>
        <p:spPr>
          <a:xfrm>
            <a:off x="7035800" y="4382945"/>
            <a:ext cx="4298950"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3" name="Text Placeholder 2">
            <a:extLst>
              <a:ext uri="{FF2B5EF4-FFF2-40B4-BE49-F238E27FC236}">
                <a16:creationId xmlns:a16="http://schemas.microsoft.com/office/drawing/2014/main" id="{7659D317-0B72-4047-84EB-EF154C96B979}"/>
              </a:ext>
            </a:extLst>
          </p:cNvPr>
          <p:cNvSpPr>
            <a:spLocks noGrp="1"/>
          </p:cNvSpPr>
          <p:nvPr>
            <p:ph type="body" idx="19"/>
          </p:nvPr>
        </p:nvSpPr>
        <p:spPr>
          <a:xfrm>
            <a:off x="7035800" y="4081627"/>
            <a:ext cx="4298950" cy="334668"/>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4" name="Text Placeholder 2">
            <a:extLst>
              <a:ext uri="{FF2B5EF4-FFF2-40B4-BE49-F238E27FC236}">
                <a16:creationId xmlns:a16="http://schemas.microsoft.com/office/drawing/2014/main" id="{802DCFFD-63E0-4E21-908F-7B3242F6AAB4}"/>
              </a:ext>
            </a:extLst>
          </p:cNvPr>
          <p:cNvSpPr>
            <a:spLocks noGrp="1"/>
          </p:cNvSpPr>
          <p:nvPr>
            <p:ph type="body" idx="20"/>
          </p:nvPr>
        </p:nvSpPr>
        <p:spPr>
          <a:xfrm>
            <a:off x="7035800" y="5494123"/>
            <a:ext cx="4298950" cy="725702"/>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5" name="Text Placeholder 2">
            <a:extLst>
              <a:ext uri="{FF2B5EF4-FFF2-40B4-BE49-F238E27FC236}">
                <a16:creationId xmlns:a16="http://schemas.microsoft.com/office/drawing/2014/main" id="{3A7E7A4C-470C-4831-907E-3338C5B817FD}"/>
              </a:ext>
            </a:extLst>
          </p:cNvPr>
          <p:cNvSpPr>
            <a:spLocks noGrp="1"/>
          </p:cNvSpPr>
          <p:nvPr>
            <p:ph type="body" idx="21"/>
          </p:nvPr>
        </p:nvSpPr>
        <p:spPr>
          <a:xfrm>
            <a:off x="7035800" y="5192805"/>
            <a:ext cx="4298950" cy="334668"/>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9165920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colum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accent3"/>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accent3">
                    <a:lumMod val="60000"/>
                    <a:lumOff val="40000"/>
                  </a:schemeClr>
                </a:solidFill>
              </a:defRPr>
            </a:lvl1pPr>
          </a:lstStyle>
          <a:p>
            <a:r>
              <a:rPr lang="en-ZA" dirty="0"/>
              <a:t>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accent3">
                    <a:lumMod val="60000"/>
                    <a:lumOff val="40000"/>
                  </a:schemeClr>
                </a:solidFill>
              </a:defRPr>
            </a:lvl1pPr>
          </a:lstStyle>
          <a:p>
            <a:fld id="{19B51A1E-902D-48AF-9020-955120F399B6}" type="slidenum">
              <a:rPr lang="en-ZA" smtClean="0"/>
              <a:pPr/>
              <a:t>‹#›</a:t>
            </a:fld>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981075"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981075" y="4644390"/>
            <a:ext cx="1980000" cy="1490080"/>
          </a:xfrm>
        </p:spPr>
        <p:txBody>
          <a:bodyPr>
            <a:normAutofit/>
          </a:bodyPr>
          <a:lstStyle>
            <a:lvl1pPr marL="0" indent="0" algn="ctr">
              <a:lnSpc>
                <a:spcPts val="1700"/>
              </a:lnSpc>
              <a:buNone/>
              <a:defRPr sz="1200">
                <a:solidFill>
                  <a:schemeClr val="accent3"/>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3731025"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2</a:t>
            </a:r>
            <a:endParaRPr lang="en-ZA"/>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3731025" y="4644390"/>
            <a:ext cx="1980000" cy="1490080"/>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6480975"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3</a:t>
            </a:r>
            <a:endParaRPr lang="en-ZA"/>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6480975" y="4644390"/>
            <a:ext cx="1980000" cy="1490080"/>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16" name="Content Placeholder 15">
            <a:extLst>
              <a:ext uri="{FF2B5EF4-FFF2-40B4-BE49-F238E27FC236}">
                <a16:creationId xmlns:a16="http://schemas.microsoft.com/office/drawing/2014/main" id="{FF934EF9-BF0B-4A73-8F03-1BA80EE0608B}"/>
              </a:ext>
            </a:extLst>
          </p:cNvPr>
          <p:cNvSpPr>
            <a:spLocks noGrp="1"/>
          </p:cNvSpPr>
          <p:nvPr>
            <p:ph sz="quarter" idx="46"/>
          </p:nvPr>
        </p:nvSpPr>
        <p:spPr>
          <a:xfrm>
            <a:off x="1227175" y="2209231"/>
            <a:ext cx="1487800" cy="1487801"/>
          </a:xfrm>
        </p:spPr>
        <p:txBody>
          <a:bodyPr/>
          <a:lstStyle>
            <a:lvl1pPr marL="0" indent="0">
              <a:buNone/>
              <a:defRPr>
                <a:solidFill>
                  <a:schemeClr val="accent3"/>
                </a:solidFill>
              </a:defRPr>
            </a:lvl1pPr>
          </a:lstStyle>
          <a:p>
            <a:pPr lvl="0"/>
            <a:r>
              <a:rPr lang="en-US"/>
              <a:t>Click to edit Master text styles</a:t>
            </a:r>
          </a:p>
        </p:txBody>
      </p:sp>
      <p:sp>
        <p:nvSpPr>
          <p:cNvPr id="21" name="Text Placeholder 8">
            <a:extLst>
              <a:ext uri="{FF2B5EF4-FFF2-40B4-BE49-F238E27FC236}">
                <a16:creationId xmlns:a16="http://schemas.microsoft.com/office/drawing/2014/main" id="{4182E807-0C2E-4BC5-BF7E-526F4625C965}"/>
              </a:ext>
            </a:extLst>
          </p:cNvPr>
          <p:cNvSpPr>
            <a:spLocks noGrp="1"/>
          </p:cNvSpPr>
          <p:nvPr>
            <p:ph type="body" sz="quarter" idx="47" hasCustomPrompt="1"/>
          </p:nvPr>
        </p:nvSpPr>
        <p:spPr>
          <a:xfrm>
            <a:off x="9184088"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4</a:t>
            </a:r>
            <a:endParaRPr lang="en-ZA"/>
          </a:p>
        </p:txBody>
      </p:sp>
      <p:sp>
        <p:nvSpPr>
          <p:cNvPr id="22" name="Text Placeholder 10">
            <a:extLst>
              <a:ext uri="{FF2B5EF4-FFF2-40B4-BE49-F238E27FC236}">
                <a16:creationId xmlns:a16="http://schemas.microsoft.com/office/drawing/2014/main" id="{8B21E869-F893-4182-B4C9-9C6D4C1E7093}"/>
              </a:ext>
            </a:extLst>
          </p:cNvPr>
          <p:cNvSpPr>
            <a:spLocks noGrp="1"/>
          </p:cNvSpPr>
          <p:nvPr>
            <p:ph type="body" sz="quarter" idx="48" hasCustomPrompt="1"/>
          </p:nvPr>
        </p:nvSpPr>
        <p:spPr>
          <a:xfrm>
            <a:off x="9184087" y="4644390"/>
            <a:ext cx="1980000" cy="1490080"/>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23" name="Content Placeholder 15">
            <a:extLst>
              <a:ext uri="{FF2B5EF4-FFF2-40B4-BE49-F238E27FC236}">
                <a16:creationId xmlns:a16="http://schemas.microsoft.com/office/drawing/2014/main" id="{B86A7EE6-1FE6-48B5-8747-AB276F95128F}"/>
              </a:ext>
            </a:extLst>
          </p:cNvPr>
          <p:cNvSpPr>
            <a:spLocks noGrp="1"/>
          </p:cNvSpPr>
          <p:nvPr>
            <p:ph sz="quarter" idx="49"/>
          </p:nvPr>
        </p:nvSpPr>
        <p:spPr>
          <a:xfrm>
            <a:off x="3977125" y="2209231"/>
            <a:ext cx="1487800" cy="1487801"/>
          </a:xfrm>
        </p:spPr>
        <p:txBody>
          <a:bodyPr/>
          <a:lstStyle>
            <a:lvl1pPr marL="0" indent="0">
              <a:buNone/>
              <a:defRPr>
                <a:solidFill>
                  <a:schemeClr val="accent3"/>
                </a:solidFill>
              </a:defRPr>
            </a:lvl1pPr>
          </a:lstStyle>
          <a:p>
            <a:pPr lvl="0"/>
            <a:r>
              <a:rPr lang="en-US"/>
              <a:t>Click to edit Master text styles</a:t>
            </a:r>
          </a:p>
        </p:txBody>
      </p:sp>
      <p:sp>
        <p:nvSpPr>
          <p:cNvPr id="24" name="Content Placeholder 15">
            <a:extLst>
              <a:ext uri="{FF2B5EF4-FFF2-40B4-BE49-F238E27FC236}">
                <a16:creationId xmlns:a16="http://schemas.microsoft.com/office/drawing/2014/main" id="{5C937C49-EB73-4979-B8CF-CACF0EA242DA}"/>
              </a:ext>
            </a:extLst>
          </p:cNvPr>
          <p:cNvSpPr>
            <a:spLocks noGrp="1"/>
          </p:cNvSpPr>
          <p:nvPr>
            <p:ph sz="quarter" idx="50"/>
          </p:nvPr>
        </p:nvSpPr>
        <p:spPr>
          <a:xfrm>
            <a:off x="6727075" y="2209231"/>
            <a:ext cx="1487800" cy="1487801"/>
          </a:xfrm>
        </p:spPr>
        <p:txBody>
          <a:bodyPr/>
          <a:lstStyle>
            <a:lvl1pPr marL="0" indent="0">
              <a:buNone/>
              <a:defRPr>
                <a:solidFill>
                  <a:schemeClr val="accent3"/>
                </a:solidFill>
              </a:defRPr>
            </a:lvl1pPr>
          </a:lstStyle>
          <a:p>
            <a:pPr lvl="0"/>
            <a:r>
              <a:rPr lang="en-US"/>
              <a:t>Click to edit Master text styles</a:t>
            </a:r>
          </a:p>
        </p:txBody>
      </p:sp>
      <p:sp>
        <p:nvSpPr>
          <p:cNvPr id="25" name="Content Placeholder 15">
            <a:extLst>
              <a:ext uri="{FF2B5EF4-FFF2-40B4-BE49-F238E27FC236}">
                <a16:creationId xmlns:a16="http://schemas.microsoft.com/office/drawing/2014/main" id="{5B5AE825-32F0-4FF5-AD58-C846CFE482B5}"/>
              </a:ext>
            </a:extLst>
          </p:cNvPr>
          <p:cNvSpPr>
            <a:spLocks noGrp="1"/>
          </p:cNvSpPr>
          <p:nvPr>
            <p:ph sz="quarter" idx="51"/>
          </p:nvPr>
        </p:nvSpPr>
        <p:spPr>
          <a:xfrm>
            <a:off x="9430188" y="2209231"/>
            <a:ext cx="1487800" cy="1487801"/>
          </a:xfrm>
        </p:spPr>
        <p:txBody>
          <a:bodyPr/>
          <a:lstStyle>
            <a:lvl1pPr marL="0" indent="0">
              <a:buNone/>
              <a:defRPr>
                <a:solidFill>
                  <a:schemeClr val="accent3"/>
                </a:solidFill>
              </a:defRPr>
            </a:lvl1pPr>
          </a:lstStyle>
          <a:p>
            <a:pPr lvl="0"/>
            <a:r>
              <a:rPr lang="en-US"/>
              <a:t>Click to edit Master text styles</a:t>
            </a:r>
          </a:p>
        </p:txBody>
      </p:sp>
      <p:cxnSp>
        <p:nvCxnSpPr>
          <p:cNvPr id="26" name="Straight Connector 25">
            <a:extLst>
              <a:ext uri="{FF2B5EF4-FFF2-40B4-BE49-F238E27FC236}">
                <a16:creationId xmlns:a16="http://schemas.microsoft.com/office/drawing/2014/main" id="{C2FC193C-7F61-40CA-B97F-DE9D338DC965}"/>
              </a:ext>
            </a:extLst>
          </p:cNvPr>
          <p:cNvCxnSpPr>
            <a:cxnSpLocks/>
          </p:cNvCxnSpPr>
          <p:nvPr userDrawn="1"/>
        </p:nvCxnSpPr>
        <p:spPr>
          <a:xfrm>
            <a:off x="1513875"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D86C94F-FF53-46BA-B125-57E5D572D064}"/>
              </a:ext>
            </a:extLst>
          </p:cNvPr>
          <p:cNvCxnSpPr>
            <a:cxnSpLocks/>
          </p:cNvCxnSpPr>
          <p:nvPr userDrawn="1"/>
        </p:nvCxnSpPr>
        <p:spPr>
          <a:xfrm>
            <a:off x="4248911"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FC882BF-032B-4B67-AF3E-CF79FBCC4FD4}"/>
              </a:ext>
            </a:extLst>
          </p:cNvPr>
          <p:cNvCxnSpPr>
            <a:cxnSpLocks/>
          </p:cNvCxnSpPr>
          <p:nvPr userDrawn="1"/>
        </p:nvCxnSpPr>
        <p:spPr>
          <a:xfrm>
            <a:off x="6983947"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5750C30-59A4-4345-B670-0030A6828B14}"/>
              </a:ext>
            </a:extLst>
          </p:cNvPr>
          <p:cNvCxnSpPr>
            <a:cxnSpLocks/>
          </p:cNvCxnSpPr>
          <p:nvPr userDrawn="1"/>
        </p:nvCxnSpPr>
        <p:spPr>
          <a:xfrm>
            <a:off x="9718983"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pic>
        <p:nvPicPr>
          <p:cNvPr id="34" name="Picture 33" descr="A picture containing outdoor, sky, nature, dune&#10;&#10;Description automatically generated">
            <a:extLst>
              <a:ext uri="{FF2B5EF4-FFF2-40B4-BE49-F238E27FC236}">
                <a16:creationId xmlns:a16="http://schemas.microsoft.com/office/drawing/2014/main" id="{3E2CAEA6-2840-4C2D-B6E2-A17A0A9F065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304800" cy="6858000"/>
          </a:xfrm>
          <a:prstGeom prst="rect">
            <a:avLst/>
          </a:prstGeom>
        </p:spPr>
      </p:pic>
      <p:pic>
        <p:nvPicPr>
          <p:cNvPr id="36" name="Picture 35" descr="A picture containing outdoor, sky, nature, dune&#10;&#10;Description automatically generated">
            <a:extLst>
              <a:ext uri="{FF2B5EF4-FFF2-40B4-BE49-F238E27FC236}">
                <a16:creationId xmlns:a16="http://schemas.microsoft.com/office/drawing/2014/main" id="{7C270418-FBBE-4523-812C-440495951DA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1887200" y="0"/>
            <a:ext cx="304800" cy="6858000"/>
          </a:xfrm>
          <a:prstGeom prst="rect">
            <a:avLst/>
          </a:prstGeom>
        </p:spPr>
      </p:pic>
      <p:sp>
        <p:nvSpPr>
          <p:cNvPr id="37" name="Date Placeholder 3">
            <a:extLst>
              <a:ext uri="{FF2B5EF4-FFF2-40B4-BE49-F238E27FC236}">
                <a16:creationId xmlns:a16="http://schemas.microsoft.com/office/drawing/2014/main" id="{4F3022F7-3702-4466-9986-D2645E60F2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accent3">
                    <a:lumMod val="60000"/>
                    <a:lumOff val="40000"/>
                  </a:schemeClr>
                </a:solidFill>
              </a:defRPr>
            </a:lvl1pPr>
          </a:lstStyle>
          <a:p>
            <a:r>
              <a:rPr lang="en-US"/>
              <a:t>6/22/20XX</a:t>
            </a:r>
            <a:endParaRPr lang="en-US" dirty="0"/>
          </a:p>
        </p:txBody>
      </p:sp>
    </p:spTree>
    <p:extLst>
      <p:ext uri="{BB962C8B-B14F-4D97-AF65-F5344CB8AC3E}">
        <p14:creationId xmlns:p14="http://schemas.microsoft.com/office/powerpoint/2010/main" val="2715236971"/>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 content">
    <p:bg>
      <p:bgPr>
        <a:solidFill>
          <a:schemeClr val="accent2"/>
        </a:solidFill>
        <a:effectLst/>
      </p:bgPr>
    </p:bg>
    <p:spTree>
      <p:nvGrpSpPr>
        <p:cNvPr id="1" name=""/>
        <p:cNvGrpSpPr/>
        <p:nvPr/>
      </p:nvGrpSpPr>
      <p:grpSpPr>
        <a:xfrm>
          <a:off x="0" y="0"/>
          <a:ext cx="0" cy="0"/>
          <a:chOff x="0" y="0"/>
          <a:chExt cx="0" cy="0"/>
        </a:xfrm>
      </p:grpSpPr>
      <p:pic>
        <p:nvPicPr>
          <p:cNvPr id="9" name="Picture 8" descr="A body of water with trees around it&#10;&#10;Description automatically generated with medium confidence">
            <a:extLst>
              <a:ext uri="{FF2B5EF4-FFF2-40B4-BE49-F238E27FC236}">
                <a16:creationId xmlns:a16="http://schemas.microsoft.com/office/drawing/2014/main" id="{4FA989F3-E380-4D92-BD33-21366C4663E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1400" y="0"/>
            <a:ext cx="5029200" cy="6858000"/>
          </a:xfrm>
          <a:prstGeom prst="rect">
            <a:avLst/>
          </a:prstGeom>
        </p:spPr>
      </p:pic>
      <p:sp>
        <p:nvSpPr>
          <p:cNvPr id="11" name="Picture Placeholder 10">
            <a:extLst>
              <a:ext uri="{FF2B5EF4-FFF2-40B4-BE49-F238E27FC236}">
                <a16:creationId xmlns:a16="http://schemas.microsoft.com/office/drawing/2014/main" id="{E97333B9-F523-4307-B469-F66B0C6E9D6E}"/>
              </a:ext>
            </a:extLst>
          </p:cNvPr>
          <p:cNvSpPr>
            <a:spLocks noGrp="1"/>
          </p:cNvSpPr>
          <p:nvPr>
            <p:ph type="pic" sz="quarter" idx="13"/>
          </p:nvPr>
        </p:nvSpPr>
        <p:spPr>
          <a:xfrm>
            <a:off x="4038600" y="508000"/>
            <a:ext cx="4114800" cy="5842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838200" y="365125"/>
            <a:ext cx="10515600" cy="1325563"/>
          </a:xfrm>
        </p:spPr>
        <p:txBody>
          <a:bodyPr/>
          <a:lstStyle>
            <a:lvl1pPr algn="ctr">
              <a:defRPr>
                <a:solidFill>
                  <a:schemeClr val="accent1"/>
                </a:solidFill>
              </a:defRPr>
            </a:lvl1pPr>
          </a:lstStyle>
          <a:p>
            <a:r>
              <a:rPr lang="en-US"/>
              <a:t>Click to edit Master title style</a:t>
            </a:r>
          </a:p>
        </p:txBody>
      </p:sp>
      <p:sp>
        <p:nvSpPr>
          <p:cNvPr id="12" name="Text Placeholder 8">
            <a:extLst>
              <a:ext uri="{FF2B5EF4-FFF2-40B4-BE49-F238E27FC236}">
                <a16:creationId xmlns:a16="http://schemas.microsoft.com/office/drawing/2014/main" id="{D42CD466-114C-48B9-82B3-DC830491B351}"/>
              </a:ext>
            </a:extLst>
          </p:cNvPr>
          <p:cNvSpPr>
            <a:spLocks noGrp="1"/>
          </p:cNvSpPr>
          <p:nvPr>
            <p:ph type="body" sz="quarter" idx="33" hasCustomPrompt="1"/>
          </p:nvPr>
        </p:nvSpPr>
        <p:spPr>
          <a:xfrm>
            <a:off x="496500" y="2704606"/>
            <a:ext cx="2589600" cy="360000"/>
          </a:xfrm>
        </p:spPr>
        <p:txBody>
          <a:bodyPr/>
          <a:lstStyle>
            <a:lvl1pPr marL="0" indent="0" algn="ctr">
              <a:buFont typeface="Arial" panose="020B0604020202020204" pitchFamily="34" charset="0"/>
              <a:buNone/>
              <a:defRPr sz="1800">
                <a:solidFill>
                  <a:schemeClr val="accent1"/>
                </a:solidFill>
                <a:latin typeface="+mj-lt"/>
              </a:defRPr>
            </a:lvl1pPr>
          </a:lstStyle>
          <a:p>
            <a:pPr lvl="0"/>
            <a:r>
              <a:rPr lang="en-US"/>
              <a:t>Bullet 1</a:t>
            </a:r>
            <a:endParaRPr lang="en-ZA"/>
          </a:p>
        </p:txBody>
      </p:sp>
      <p:sp>
        <p:nvSpPr>
          <p:cNvPr id="13" name="Text Placeholder 10">
            <a:extLst>
              <a:ext uri="{FF2B5EF4-FFF2-40B4-BE49-F238E27FC236}">
                <a16:creationId xmlns:a16="http://schemas.microsoft.com/office/drawing/2014/main" id="{51758243-C023-46F4-AA0D-115263FADCFC}"/>
              </a:ext>
            </a:extLst>
          </p:cNvPr>
          <p:cNvSpPr>
            <a:spLocks noGrp="1"/>
          </p:cNvSpPr>
          <p:nvPr>
            <p:ph type="body" sz="quarter" idx="34" hasCustomPrompt="1"/>
          </p:nvPr>
        </p:nvSpPr>
        <p:spPr>
          <a:xfrm>
            <a:off x="496500" y="3128324"/>
            <a:ext cx="2589600" cy="861420"/>
          </a:xfrm>
        </p:spPr>
        <p:txBody>
          <a:bodyPr>
            <a:normAutofit/>
          </a:bodyPr>
          <a:lstStyle>
            <a:lvl1pPr marL="0" indent="0" algn="ctr">
              <a:lnSpc>
                <a:spcPts val="1700"/>
              </a:lnSpc>
              <a:buNone/>
              <a:defRPr sz="1200">
                <a:solidFill>
                  <a:schemeClr val="accent1"/>
                </a:solidFill>
              </a:defRPr>
            </a:lvl1pPr>
          </a:lstStyle>
          <a:p>
            <a:pPr lvl="0"/>
            <a:r>
              <a:rPr lang="en-US" dirty="0"/>
              <a:t>Bullet Description</a:t>
            </a:r>
            <a:endParaRPr lang="en-ZA" dirty="0"/>
          </a:p>
        </p:txBody>
      </p:sp>
      <p:sp>
        <p:nvSpPr>
          <p:cNvPr id="15" name="Text Placeholder 8">
            <a:extLst>
              <a:ext uri="{FF2B5EF4-FFF2-40B4-BE49-F238E27FC236}">
                <a16:creationId xmlns:a16="http://schemas.microsoft.com/office/drawing/2014/main" id="{6CE54372-39E4-429B-909F-1B393078547E}"/>
              </a:ext>
            </a:extLst>
          </p:cNvPr>
          <p:cNvSpPr>
            <a:spLocks noGrp="1"/>
          </p:cNvSpPr>
          <p:nvPr>
            <p:ph type="body" sz="quarter" idx="35" hasCustomPrompt="1"/>
          </p:nvPr>
        </p:nvSpPr>
        <p:spPr>
          <a:xfrm>
            <a:off x="496500" y="4530478"/>
            <a:ext cx="2589600" cy="360000"/>
          </a:xfrm>
        </p:spPr>
        <p:txBody>
          <a:bodyPr/>
          <a:lstStyle>
            <a:lvl1pPr marL="0" indent="0" algn="ctr">
              <a:buFont typeface="Arial" panose="020B0604020202020204" pitchFamily="34" charset="0"/>
              <a:buNone/>
              <a:defRPr sz="1800">
                <a:solidFill>
                  <a:schemeClr val="accent1"/>
                </a:solidFill>
                <a:latin typeface="+mj-lt"/>
              </a:defRPr>
            </a:lvl1pPr>
          </a:lstStyle>
          <a:p>
            <a:pPr lvl="0"/>
            <a:r>
              <a:rPr lang="en-US"/>
              <a:t>Bullet 3</a:t>
            </a:r>
            <a:endParaRPr lang="en-ZA"/>
          </a:p>
        </p:txBody>
      </p:sp>
      <p:sp>
        <p:nvSpPr>
          <p:cNvPr id="16" name="Text Placeholder 10">
            <a:extLst>
              <a:ext uri="{FF2B5EF4-FFF2-40B4-BE49-F238E27FC236}">
                <a16:creationId xmlns:a16="http://schemas.microsoft.com/office/drawing/2014/main" id="{180615B5-AB0C-4460-96CC-11C15E7D74F1}"/>
              </a:ext>
            </a:extLst>
          </p:cNvPr>
          <p:cNvSpPr>
            <a:spLocks noGrp="1"/>
          </p:cNvSpPr>
          <p:nvPr>
            <p:ph type="body" sz="quarter" idx="36" hasCustomPrompt="1"/>
          </p:nvPr>
        </p:nvSpPr>
        <p:spPr>
          <a:xfrm>
            <a:off x="496500" y="4954196"/>
            <a:ext cx="2589600" cy="861420"/>
          </a:xfrm>
        </p:spPr>
        <p:txBody>
          <a:bodyPr>
            <a:normAutofit/>
          </a:bodyPr>
          <a:lstStyle>
            <a:lvl1pPr marL="0" indent="0" algn="ctr">
              <a:lnSpc>
                <a:spcPts val="1700"/>
              </a:lnSpc>
              <a:buNone/>
              <a:defRPr sz="1200">
                <a:solidFill>
                  <a:schemeClr val="accent1"/>
                </a:solidFill>
              </a:defRPr>
            </a:lvl1pPr>
          </a:lstStyle>
          <a:p>
            <a:pPr lvl="0"/>
            <a:r>
              <a:rPr lang="en-US"/>
              <a:t>Bullet Description</a:t>
            </a:r>
            <a:endParaRPr lang="en-ZA"/>
          </a:p>
        </p:txBody>
      </p:sp>
      <p:sp>
        <p:nvSpPr>
          <p:cNvPr id="17" name="Text Placeholder 8">
            <a:extLst>
              <a:ext uri="{FF2B5EF4-FFF2-40B4-BE49-F238E27FC236}">
                <a16:creationId xmlns:a16="http://schemas.microsoft.com/office/drawing/2014/main" id="{09C3E351-39C7-4529-B6CD-B0EF6A4BB0DD}"/>
              </a:ext>
            </a:extLst>
          </p:cNvPr>
          <p:cNvSpPr>
            <a:spLocks noGrp="1"/>
          </p:cNvSpPr>
          <p:nvPr>
            <p:ph type="body" sz="quarter" idx="37" hasCustomPrompt="1"/>
          </p:nvPr>
        </p:nvSpPr>
        <p:spPr>
          <a:xfrm>
            <a:off x="9105900" y="2704606"/>
            <a:ext cx="2589600" cy="360000"/>
          </a:xfrm>
        </p:spPr>
        <p:txBody>
          <a:bodyPr/>
          <a:lstStyle>
            <a:lvl1pPr marL="0" indent="0" algn="ctr">
              <a:buFont typeface="Arial" panose="020B0604020202020204" pitchFamily="34" charset="0"/>
              <a:buNone/>
              <a:defRPr sz="1800">
                <a:solidFill>
                  <a:schemeClr val="accent1"/>
                </a:solidFill>
                <a:latin typeface="+mj-lt"/>
              </a:defRPr>
            </a:lvl1pPr>
          </a:lstStyle>
          <a:p>
            <a:pPr lvl="0"/>
            <a:r>
              <a:rPr lang="en-US"/>
              <a:t>Bullet 2</a:t>
            </a:r>
            <a:endParaRPr lang="en-ZA"/>
          </a:p>
        </p:txBody>
      </p:sp>
      <p:sp>
        <p:nvSpPr>
          <p:cNvPr id="18" name="Text Placeholder 10">
            <a:extLst>
              <a:ext uri="{FF2B5EF4-FFF2-40B4-BE49-F238E27FC236}">
                <a16:creationId xmlns:a16="http://schemas.microsoft.com/office/drawing/2014/main" id="{0762CB53-1EBD-4B1E-8562-33910E883348}"/>
              </a:ext>
            </a:extLst>
          </p:cNvPr>
          <p:cNvSpPr>
            <a:spLocks noGrp="1"/>
          </p:cNvSpPr>
          <p:nvPr>
            <p:ph type="body" sz="quarter" idx="38" hasCustomPrompt="1"/>
          </p:nvPr>
        </p:nvSpPr>
        <p:spPr>
          <a:xfrm>
            <a:off x="9105900" y="3128324"/>
            <a:ext cx="2589600" cy="861420"/>
          </a:xfrm>
        </p:spPr>
        <p:txBody>
          <a:bodyPr>
            <a:normAutofit/>
          </a:bodyPr>
          <a:lstStyle>
            <a:lvl1pPr marL="0" indent="0" algn="ctr">
              <a:lnSpc>
                <a:spcPts val="1700"/>
              </a:lnSpc>
              <a:buNone/>
              <a:defRPr sz="1200">
                <a:solidFill>
                  <a:schemeClr val="accent1"/>
                </a:solidFill>
              </a:defRPr>
            </a:lvl1pPr>
          </a:lstStyle>
          <a:p>
            <a:pPr lvl="0"/>
            <a:r>
              <a:rPr lang="en-US"/>
              <a:t>Bullet Description</a:t>
            </a:r>
            <a:endParaRPr lang="en-ZA"/>
          </a:p>
        </p:txBody>
      </p:sp>
      <p:sp>
        <p:nvSpPr>
          <p:cNvPr id="19" name="Text Placeholder 8">
            <a:extLst>
              <a:ext uri="{FF2B5EF4-FFF2-40B4-BE49-F238E27FC236}">
                <a16:creationId xmlns:a16="http://schemas.microsoft.com/office/drawing/2014/main" id="{7F9CB6CB-1D5E-4484-BDCC-67FDE981AA7C}"/>
              </a:ext>
            </a:extLst>
          </p:cNvPr>
          <p:cNvSpPr>
            <a:spLocks noGrp="1"/>
          </p:cNvSpPr>
          <p:nvPr>
            <p:ph type="body" sz="quarter" idx="39" hasCustomPrompt="1"/>
          </p:nvPr>
        </p:nvSpPr>
        <p:spPr>
          <a:xfrm>
            <a:off x="9105900" y="4530478"/>
            <a:ext cx="2589600" cy="360000"/>
          </a:xfrm>
        </p:spPr>
        <p:txBody>
          <a:bodyPr/>
          <a:lstStyle>
            <a:lvl1pPr marL="0" indent="0" algn="ctr">
              <a:buFont typeface="Arial" panose="020B0604020202020204" pitchFamily="34" charset="0"/>
              <a:buNone/>
              <a:defRPr sz="1800">
                <a:solidFill>
                  <a:schemeClr val="accent1"/>
                </a:solidFill>
                <a:latin typeface="+mj-lt"/>
              </a:defRPr>
            </a:lvl1pPr>
          </a:lstStyle>
          <a:p>
            <a:pPr lvl="0"/>
            <a:r>
              <a:rPr lang="en-US"/>
              <a:t>Bullet 4</a:t>
            </a:r>
            <a:endParaRPr lang="en-ZA"/>
          </a:p>
        </p:txBody>
      </p:sp>
      <p:sp>
        <p:nvSpPr>
          <p:cNvPr id="20" name="Text Placeholder 10">
            <a:extLst>
              <a:ext uri="{FF2B5EF4-FFF2-40B4-BE49-F238E27FC236}">
                <a16:creationId xmlns:a16="http://schemas.microsoft.com/office/drawing/2014/main" id="{8229F1D8-00A2-407C-974C-4F22FE98AB1C}"/>
              </a:ext>
            </a:extLst>
          </p:cNvPr>
          <p:cNvSpPr>
            <a:spLocks noGrp="1"/>
          </p:cNvSpPr>
          <p:nvPr>
            <p:ph type="body" sz="quarter" idx="40" hasCustomPrompt="1"/>
          </p:nvPr>
        </p:nvSpPr>
        <p:spPr>
          <a:xfrm>
            <a:off x="9105900" y="4954196"/>
            <a:ext cx="2589600" cy="861420"/>
          </a:xfrm>
        </p:spPr>
        <p:txBody>
          <a:bodyPr>
            <a:normAutofit/>
          </a:bodyPr>
          <a:lstStyle>
            <a:lvl1pPr marL="0" indent="0" algn="ctr">
              <a:lnSpc>
                <a:spcPts val="1700"/>
              </a:lnSpc>
              <a:buNone/>
              <a:defRPr sz="1200">
                <a:solidFill>
                  <a:schemeClr val="accent1"/>
                </a:solidFill>
              </a:defRPr>
            </a:lvl1pPr>
          </a:lstStyle>
          <a:p>
            <a:pPr lvl="0"/>
            <a:r>
              <a:rPr lang="en-US"/>
              <a:t>Bullet Description</a:t>
            </a:r>
            <a:endParaRPr lang="en-ZA"/>
          </a:p>
        </p:txBody>
      </p:sp>
      <p:sp>
        <p:nvSpPr>
          <p:cNvPr id="22" name="Date Placeholder 2">
            <a:extLst>
              <a:ext uri="{FF2B5EF4-FFF2-40B4-BE49-F238E27FC236}">
                <a16:creationId xmlns:a16="http://schemas.microsoft.com/office/drawing/2014/main" id="{7E9D7FB7-F0D3-47C2-95E6-B2D047FF2350}"/>
              </a:ext>
            </a:extLst>
          </p:cNvPr>
          <p:cNvSpPr>
            <a:spLocks noGrp="1"/>
          </p:cNvSpPr>
          <p:nvPr>
            <p:ph type="dt" sz="half" idx="10"/>
          </p:nvPr>
        </p:nvSpPr>
        <p:spPr>
          <a:xfrm>
            <a:off x="838200" y="6356350"/>
            <a:ext cx="2743200" cy="365125"/>
          </a:xfrm>
        </p:spPr>
        <p:txBody>
          <a:bodyPr/>
          <a:lstStyle>
            <a:lvl1pPr>
              <a:defRPr>
                <a:solidFill>
                  <a:schemeClr val="accent1"/>
                </a:solidFill>
              </a:defRPr>
            </a:lvl1pPr>
          </a:lstStyle>
          <a:p>
            <a:r>
              <a:rPr lang="en-US"/>
              <a:t>6/22/20XX</a:t>
            </a:r>
            <a:endParaRPr lang="en-US" dirty="0"/>
          </a:p>
        </p:txBody>
      </p:sp>
      <p:sp>
        <p:nvSpPr>
          <p:cNvPr id="23" name="Footer Placeholder 3">
            <a:extLst>
              <a:ext uri="{FF2B5EF4-FFF2-40B4-BE49-F238E27FC236}">
                <a16:creationId xmlns:a16="http://schemas.microsoft.com/office/drawing/2014/main" id="{C73EC134-FDBF-4113-B825-23125EE8675C}"/>
              </a:ext>
            </a:extLst>
          </p:cNvPr>
          <p:cNvSpPr>
            <a:spLocks noGrp="1"/>
          </p:cNvSpPr>
          <p:nvPr>
            <p:ph type="ftr" sz="quarter" idx="11"/>
          </p:nvPr>
        </p:nvSpPr>
        <p:spPr>
          <a:xfrm>
            <a:off x="4038600" y="6356350"/>
            <a:ext cx="4114800" cy="365125"/>
          </a:xfrm>
        </p:spPr>
        <p:txBody>
          <a:bodyPr/>
          <a:lstStyle>
            <a:lvl1pPr>
              <a:defRPr>
                <a:solidFill>
                  <a:schemeClr val="accent1"/>
                </a:solidFill>
              </a:defRPr>
            </a:lvl1pPr>
          </a:lstStyle>
          <a:p>
            <a:r>
              <a:rPr lang="en-US" dirty="0"/>
              <a:t>Pitch deck</a:t>
            </a:r>
          </a:p>
        </p:txBody>
      </p:sp>
      <p:sp>
        <p:nvSpPr>
          <p:cNvPr id="24" name="Slide Number Placeholder 4">
            <a:extLst>
              <a:ext uri="{FF2B5EF4-FFF2-40B4-BE49-F238E27FC236}">
                <a16:creationId xmlns:a16="http://schemas.microsoft.com/office/drawing/2014/main" id="{12C2DA51-699D-4FD6-9B2A-2FA0915C710E}"/>
              </a:ext>
            </a:extLst>
          </p:cNvPr>
          <p:cNvSpPr>
            <a:spLocks noGrp="1"/>
          </p:cNvSpPr>
          <p:nvPr>
            <p:ph type="sldNum" sz="quarter" idx="12"/>
          </p:nvPr>
        </p:nvSpPr>
        <p:spPr>
          <a:xfrm>
            <a:off x="8610600" y="6356350"/>
            <a:ext cx="2743200" cy="365125"/>
          </a:xfrm>
        </p:spPr>
        <p:txBody>
          <a:bodyPr/>
          <a:lstStyle>
            <a:lvl1pPr>
              <a:defRPr>
                <a:solidFill>
                  <a:schemeClr val="accent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5669925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points">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035800" y="473869"/>
            <a:ext cx="4603750" cy="1226572"/>
          </a:xfrm>
        </p:spPr>
        <p:txBody>
          <a:bodyPr anchor="b">
            <a:normAutofit/>
          </a:bodyPr>
          <a:lstStyle>
            <a:lvl1pPr>
              <a:defRPr sz="4400">
                <a:solidFill>
                  <a:schemeClr val="accent3"/>
                </a:solidFill>
              </a:defRPr>
            </a:lvl1pPr>
          </a:lstStyle>
          <a:p>
            <a:r>
              <a:rPr lang="en-US"/>
              <a:t>Click to edit Master title style</a:t>
            </a:r>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7445828" y="2468880"/>
            <a:ext cx="3888921"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0" name="Picture 9">
            <a:extLst>
              <a:ext uri="{FF2B5EF4-FFF2-40B4-BE49-F238E27FC236}">
                <a16:creationId xmlns:a16="http://schemas.microsoft.com/office/drawing/2014/main" id="{560C5C7D-BBDC-415E-88A8-4BB8367C61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358467" y="0"/>
            <a:ext cx="304268" cy="6858000"/>
          </a:xfrm>
          <a:prstGeom prst="rect">
            <a:avLst/>
          </a:prstGeom>
        </p:spPr>
      </p:pic>
      <p:sp>
        <p:nvSpPr>
          <p:cNvPr id="12" name="Picture Placeholder 11">
            <a:extLst>
              <a:ext uri="{FF2B5EF4-FFF2-40B4-BE49-F238E27FC236}">
                <a16:creationId xmlns:a16="http://schemas.microsoft.com/office/drawing/2014/main" id="{8C140FD9-A97C-40A2-A8B8-84D503A3C4BD}"/>
              </a:ext>
            </a:extLst>
          </p:cNvPr>
          <p:cNvSpPr>
            <a:spLocks noGrp="1"/>
          </p:cNvSpPr>
          <p:nvPr>
            <p:ph type="pic" sz="quarter" idx="13"/>
          </p:nvPr>
        </p:nvSpPr>
        <p:spPr>
          <a:xfrm>
            <a:off x="1" y="0"/>
            <a:ext cx="6358466" cy="6857999"/>
          </a:xfrm>
        </p:spPr>
        <p:txBody>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7A83CD18-0EF9-4AC6-87C8-0A5C8F9F2CA9}"/>
              </a:ext>
            </a:extLst>
          </p:cNvPr>
          <p:cNvCxnSpPr>
            <a:cxnSpLocks/>
          </p:cNvCxnSpPr>
          <p:nvPr userDrawn="1"/>
        </p:nvCxnSpPr>
        <p:spPr>
          <a:xfrm>
            <a:off x="7256237" y="2928256"/>
            <a:ext cx="0" cy="696687"/>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EB506012-914F-463E-9582-CE719EAD470E}"/>
              </a:ext>
            </a:extLst>
          </p:cNvPr>
          <p:cNvSpPr>
            <a:spLocks noGrp="1"/>
          </p:cNvSpPr>
          <p:nvPr>
            <p:ph type="body" idx="15" hasCustomPrompt="1"/>
          </p:nvPr>
        </p:nvSpPr>
        <p:spPr>
          <a:xfrm>
            <a:off x="7117447" y="2468617"/>
            <a:ext cx="410028" cy="459639"/>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1.</a:t>
            </a:r>
          </a:p>
        </p:txBody>
      </p:sp>
      <p:sp>
        <p:nvSpPr>
          <p:cNvPr id="20" name="Text Placeholder 2">
            <a:extLst>
              <a:ext uri="{FF2B5EF4-FFF2-40B4-BE49-F238E27FC236}">
                <a16:creationId xmlns:a16="http://schemas.microsoft.com/office/drawing/2014/main" id="{3B07FC46-2A60-4E96-A309-C03E813082E8}"/>
              </a:ext>
            </a:extLst>
          </p:cNvPr>
          <p:cNvSpPr>
            <a:spLocks noGrp="1"/>
          </p:cNvSpPr>
          <p:nvPr>
            <p:ph type="body" idx="16"/>
          </p:nvPr>
        </p:nvSpPr>
        <p:spPr>
          <a:xfrm>
            <a:off x="7445828" y="3808800"/>
            <a:ext cx="3888921"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2" name="Text Placeholder 2">
            <a:extLst>
              <a:ext uri="{FF2B5EF4-FFF2-40B4-BE49-F238E27FC236}">
                <a16:creationId xmlns:a16="http://schemas.microsoft.com/office/drawing/2014/main" id="{7DB6CAB0-C8FA-4599-AB8C-A2AEED800C6B}"/>
              </a:ext>
            </a:extLst>
          </p:cNvPr>
          <p:cNvSpPr>
            <a:spLocks noGrp="1"/>
          </p:cNvSpPr>
          <p:nvPr>
            <p:ph type="body" idx="18"/>
          </p:nvPr>
        </p:nvSpPr>
        <p:spPr>
          <a:xfrm>
            <a:off x="7445828" y="5101562"/>
            <a:ext cx="3888921" cy="725701"/>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Text Placeholder 2">
            <a:extLst>
              <a:ext uri="{FF2B5EF4-FFF2-40B4-BE49-F238E27FC236}">
                <a16:creationId xmlns:a16="http://schemas.microsoft.com/office/drawing/2014/main" id="{FCE75E29-1E56-4BC2-9665-A103D29D944B}"/>
              </a:ext>
            </a:extLst>
          </p:cNvPr>
          <p:cNvSpPr>
            <a:spLocks noGrp="1"/>
          </p:cNvSpPr>
          <p:nvPr>
            <p:ph type="body" idx="20" hasCustomPrompt="1"/>
          </p:nvPr>
        </p:nvSpPr>
        <p:spPr>
          <a:xfrm>
            <a:off x="7117447" y="3808800"/>
            <a:ext cx="410028" cy="459639"/>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2.</a:t>
            </a:r>
          </a:p>
        </p:txBody>
      </p:sp>
      <p:sp>
        <p:nvSpPr>
          <p:cNvPr id="26" name="Text Placeholder 2">
            <a:extLst>
              <a:ext uri="{FF2B5EF4-FFF2-40B4-BE49-F238E27FC236}">
                <a16:creationId xmlns:a16="http://schemas.microsoft.com/office/drawing/2014/main" id="{24A65D09-92B8-4044-9560-43DACBD6E367}"/>
              </a:ext>
            </a:extLst>
          </p:cNvPr>
          <p:cNvSpPr>
            <a:spLocks noGrp="1"/>
          </p:cNvSpPr>
          <p:nvPr>
            <p:ph type="body" idx="21" hasCustomPrompt="1"/>
          </p:nvPr>
        </p:nvSpPr>
        <p:spPr>
          <a:xfrm>
            <a:off x="7117447" y="5101562"/>
            <a:ext cx="410028" cy="459639"/>
          </a:xfrm>
        </p:spPr>
        <p:txBody>
          <a:bodyPr>
            <a:noAutofit/>
          </a:bodyPr>
          <a:lstStyle>
            <a:lvl1pPr marL="0" indent="0">
              <a:buNone/>
              <a:defRPr sz="16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3.</a:t>
            </a:r>
          </a:p>
        </p:txBody>
      </p:sp>
      <p:cxnSp>
        <p:nvCxnSpPr>
          <p:cNvPr id="13" name="Straight Connector 12">
            <a:extLst>
              <a:ext uri="{FF2B5EF4-FFF2-40B4-BE49-F238E27FC236}">
                <a16:creationId xmlns:a16="http://schemas.microsoft.com/office/drawing/2014/main" id="{0AF3E8EA-AD86-4D53-99F2-514C73069694}"/>
              </a:ext>
            </a:extLst>
          </p:cNvPr>
          <p:cNvCxnSpPr>
            <a:cxnSpLocks/>
          </p:cNvCxnSpPr>
          <p:nvPr userDrawn="1"/>
        </p:nvCxnSpPr>
        <p:spPr>
          <a:xfrm>
            <a:off x="7256237" y="4268439"/>
            <a:ext cx="0" cy="696687"/>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8" name="Date Placeholder 3">
            <a:extLst>
              <a:ext uri="{FF2B5EF4-FFF2-40B4-BE49-F238E27FC236}">
                <a16:creationId xmlns:a16="http://schemas.microsoft.com/office/drawing/2014/main" id="{A21C585D-982F-4820-83DB-2EC69C557448}"/>
              </a:ext>
            </a:extLst>
          </p:cNvPr>
          <p:cNvSpPr>
            <a:spLocks noGrp="1"/>
          </p:cNvSpPr>
          <p:nvPr>
            <p:ph type="dt" sz="half" idx="10"/>
          </p:nvPr>
        </p:nvSpPr>
        <p:spPr>
          <a:xfrm>
            <a:off x="838200" y="6356350"/>
            <a:ext cx="2743200" cy="365125"/>
          </a:xfrm>
        </p:spPr>
        <p:txBody>
          <a:bodyPr/>
          <a:lstStyle>
            <a:lvl1pPr>
              <a:defRPr>
                <a:solidFill>
                  <a:schemeClr val="accent1"/>
                </a:solidFill>
              </a:defRPr>
            </a:lvl1pPr>
          </a:lstStyle>
          <a:p>
            <a:r>
              <a:rPr lang="en-US"/>
              <a:t>6/22/20XX</a:t>
            </a:r>
            <a:endParaRPr lang="en-US" dirty="0"/>
          </a:p>
        </p:txBody>
      </p:sp>
      <p:sp>
        <p:nvSpPr>
          <p:cNvPr id="29" name="Footer Placeholder 4">
            <a:extLst>
              <a:ext uri="{FF2B5EF4-FFF2-40B4-BE49-F238E27FC236}">
                <a16:creationId xmlns:a16="http://schemas.microsoft.com/office/drawing/2014/main" id="{CF6BFE9E-EF76-481D-9C8A-7AB36DF5E35B}"/>
              </a:ext>
            </a:extLst>
          </p:cNvPr>
          <p:cNvSpPr>
            <a:spLocks noGrp="1"/>
          </p:cNvSpPr>
          <p:nvPr>
            <p:ph type="ftr" sz="quarter" idx="11"/>
          </p:nvPr>
        </p:nvSpPr>
        <p:spPr>
          <a:xfrm>
            <a:off x="7035799" y="6356350"/>
            <a:ext cx="2772229" cy="365125"/>
          </a:xfrm>
        </p:spPr>
        <p:txBody>
          <a:bodyPr/>
          <a:lstStyle>
            <a:lvl1pPr algn="l">
              <a:defRPr>
                <a:solidFill>
                  <a:schemeClr val="accent3">
                    <a:lumMod val="60000"/>
                    <a:lumOff val="40000"/>
                  </a:schemeClr>
                </a:solidFill>
              </a:defRPr>
            </a:lvl1pPr>
          </a:lstStyle>
          <a:p>
            <a:r>
              <a:rPr lang="en-US" dirty="0"/>
              <a:t>Pitch deck</a:t>
            </a:r>
          </a:p>
        </p:txBody>
      </p:sp>
      <p:sp>
        <p:nvSpPr>
          <p:cNvPr id="30" name="Slide Number Placeholder 5">
            <a:extLst>
              <a:ext uri="{FF2B5EF4-FFF2-40B4-BE49-F238E27FC236}">
                <a16:creationId xmlns:a16="http://schemas.microsoft.com/office/drawing/2014/main" id="{CD8FBCDE-F8D9-49DC-B34B-2D3463C50930}"/>
              </a:ext>
            </a:extLst>
          </p:cNvPr>
          <p:cNvSpPr>
            <a:spLocks noGrp="1"/>
          </p:cNvSpPr>
          <p:nvPr>
            <p:ph type="sldNum" sz="quarter" idx="12"/>
          </p:nvPr>
        </p:nvSpPr>
        <p:spPr>
          <a:xfrm>
            <a:off x="10036628" y="6356350"/>
            <a:ext cx="1317171" cy="365125"/>
          </a:xfrm>
        </p:spPr>
        <p:txBody>
          <a:bodyPr/>
          <a:lstStyle>
            <a:lvl1pPr>
              <a:defRPr>
                <a:solidFill>
                  <a:schemeClr val="accent3">
                    <a:lumMod val="60000"/>
                    <a:lumOff val="4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042456339"/>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pic>
        <p:nvPicPr>
          <p:cNvPr id="12" name="Picture 11" descr="A picture containing outdoor, sky, nature, dune&#10;&#10;Description automatically generated">
            <a:extLst>
              <a:ext uri="{FF2B5EF4-FFF2-40B4-BE49-F238E27FC236}">
                <a16:creationId xmlns:a16="http://schemas.microsoft.com/office/drawing/2014/main" id="{9996762E-98CA-45F3-8778-C77264B5047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301"/>
          <a:stretch/>
        </p:blipFill>
        <p:spPr>
          <a:xfrm>
            <a:off x="0" y="0"/>
            <a:ext cx="4446270" cy="6879772"/>
          </a:xfrm>
          <a:prstGeom prst="rect">
            <a:avLst/>
          </a:prstGeom>
        </p:spPr>
      </p:pic>
      <p:cxnSp>
        <p:nvCxnSpPr>
          <p:cNvPr id="14" name="Straight Connector 13">
            <a:extLst>
              <a:ext uri="{FF2B5EF4-FFF2-40B4-BE49-F238E27FC236}">
                <a16:creationId xmlns:a16="http://schemas.microsoft.com/office/drawing/2014/main" id="{E6BAFCD4-E08A-4CBF-B3C6-F99D6523EB03}"/>
              </a:ext>
            </a:extLst>
          </p:cNvPr>
          <p:cNvCxnSpPr>
            <a:cxnSpLocks/>
          </p:cNvCxnSpPr>
          <p:nvPr userDrawn="1"/>
        </p:nvCxnSpPr>
        <p:spPr>
          <a:xfrm flipH="1">
            <a:off x="3752850" y="4047144"/>
            <a:ext cx="843915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ext Placeholder 4">
            <a:extLst>
              <a:ext uri="{FF2B5EF4-FFF2-40B4-BE49-F238E27FC236}">
                <a16:creationId xmlns:a16="http://schemas.microsoft.com/office/drawing/2014/main" id="{7DB9F2E2-2FA7-41DA-91AC-B4A535BFF534}"/>
              </a:ext>
            </a:extLst>
          </p:cNvPr>
          <p:cNvSpPr>
            <a:spLocks noGrp="1" noChangeAspect="1"/>
          </p:cNvSpPr>
          <p:nvPr>
            <p:ph type="body" sz="quarter" idx="14"/>
          </p:nvPr>
        </p:nvSpPr>
        <p:spPr>
          <a:xfrm>
            <a:off x="2542032" y="1033272"/>
            <a:ext cx="4690872" cy="4690872"/>
          </a:xfrm>
          <a:noFill/>
        </p:spPr>
        <p:txBody>
          <a:bodyPr spcFirstLastPara="1" wrap="square" lIns="91440" tIns="45720" rIns="91440" bIns="45720" numCol="1">
            <a:prstTxWarp prst="textCircle">
              <a:avLst/>
            </a:prstTxWarp>
            <a:spAutoFit/>
          </a:bodyPr>
          <a:lstStyle>
            <a:lvl1pPr>
              <a:defRPr lang="en-US" sz="3200" b="0" cap="all" spc="0" baseline="0" dirty="0">
                <a:ln w="0"/>
                <a:solidFill>
                  <a:schemeClr val="accent1">
                    <a:lumMod val="75000"/>
                    <a:alpha val="70000"/>
                  </a:schemeClr>
                </a:solidFill>
              </a:defRPr>
            </a:lvl1pPr>
          </a:lstStyle>
          <a:p>
            <a:pPr marL="0" lvl="0" algn="ctr"/>
            <a:r>
              <a:rPr lang="en-US"/>
              <a:t>Click to edit Master text styles</a:t>
            </a:r>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3628558" y="2171699"/>
            <a:ext cx="7581900" cy="1681163"/>
          </a:xfrm>
        </p:spPr>
        <p:txBody>
          <a:bodyPr anchor="b">
            <a:noAutofit/>
          </a:bodyPr>
          <a:lstStyle>
            <a:lvl1pPr algn="l">
              <a:defRPr sz="6600">
                <a:solidFill>
                  <a:schemeClr val="accent1"/>
                </a:solidFill>
              </a:defRPr>
            </a:lvl1pPr>
          </a:lstStyle>
          <a:p>
            <a:r>
              <a:rPr lang="en-US"/>
              <a:t>Click to edit Master title style</a:t>
            </a:r>
            <a:endParaRPr lang="en-US" dirty="0"/>
          </a:p>
        </p:txBody>
      </p:sp>
    </p:spTree>
    <p:extLst>
      <p:ext uri="{BB962C8B-B14F-4D97-AF65-F5344CB8AC3E}">
        <p14:creationId xmlns:p14="http://schemas.microsoft.com/office/powerpoint/2010/main" val="480888572"/>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Column">
    <p:bg>
      <p:bgPr>
        <a:solidFill>
          <a:schemeClr val="accent1"/>
        </a:solidFill>
        <a:effectLst/>
      </p:bgPr>
    </p:bg>
    <p:spTree>
      <p:nvGrpSpPr>
        <p:cNvPr id="1" name=""/>
        <p:cNvGrpSpPr/>
        <p:nvPr/>
      </p:nvGrpSpPr>
      <p:grpSpPr>
        <a:xfrm>
          <a:off x="0" y="0"/>
          <a:ext cx="0" cy="0"/>
          <a:chOff x="0" y="0"/>
          <a:chExt cx="0" cy="0"/>
        </a:xfrm>
      </p:grpSpPr>
      <p:pic>
        <p:nvPicPr>
          <p:cNvPr id="4" name="Picture 3" descr="A group of people riding horses&#10;&#10;Description automatically generated with medium confidence">
            <a:extLst>
              <a:ext uri="{FF2B5EF4-FFF2-40B4-BE49-F238E27FC236}">
                <a16:creationId xmlns:a16="http://schemas.microsoft.com/office/drawing/2014/main" id="{E72A4962-4D36-46EC-8ABF-17FD991808C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52230D65-DB5A-4BE3-9C4F-2537D5FDECB5}"/>
              </a:ext>
            </a:extLst>
          </p:cNvPr>
          <p:cNvSpPr/>
          <p:nvPr userDrawn="1"/>
        </p:nvSpPr>
        <p:spPr>
          <a:xfrm>
            <a:off x="304800" y="365125"/>
            <a:ext cx="11582400" cy="6127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accent3"/>
                </a:solidFill>
              </a:defRPr>
            </a:lvl1pPr>
          </a:lstStyle>
          <a:p>
            <a:r>
              <a:rPr lang="en-US"/>
              <a:t>Click to edit Master title style</a:t>
            </a:r>
            <a:endParaRPr lang="en-ZA"/>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356050"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356050" y="4644390"/>
            <a:ext cx="1980000" cy="1116118"/>
          </a:xfrm>
        </p:spPr>
        <p:txBody>
          <a:bodyPr>
            <a:normAutofit/>
          </a:bodyPr>
          <a:lstStyle>
            <a:lvl1pPr marL="0" indent="0" algn="ctr">
              <a:lnSpc>
                <a:spcPts val="1700"/>
              </a:lnSpc>
              <a:buNone/>
              <a:defRPr sz="1200">
                <a:solidFill>
                  <a:schemeClr val="accent3"/>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06000"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2</a:t>
            </a:r>
            <a:endParaRPr lang="en-ZA"/>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06000" y="4644390"/>
            <a:ext cx="1980000"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855950" y="3971432"/>
            <a:ext cx="1980000" cy="360000"/>
          </a:xfrm>
        </p:spPr>
        <p:txBody>
          <a:bodyPr/>
          <a:lstStyle>
            <a:lvl1pPr marL="0" indent="0" algn="ctr">
              <a:buFont typeface="Arial" panose="020B0604020202020204" pitchFamily="34" charset="0"/>
              <a:buNone/>
              <a:defRPr sz="1800">
                <a:solidFill>
                  <a:schemeClr val="accent3"/>
                </a:solidFill>
                <a:latin typeface="+mj-lt"/>
              </a:defRPr>
            </a:lvl1pPr>
          </a:lstStyle>
          <a:p>
            <a:pPr lvl="0"/>
            <a:r>
              <a:rPr lang="en-US"/>
              <a:t>Bullet 3</a:t>
            </a:r>
            <a:endParaRPr lang="en-ZA"/>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855950" y="4644390"/>
            <a:ext cx="1980000" cy="1116118"/>
          </a:xfrm>
        </p:spPr>
        <p:txBody>
          <a:bodyPr>
            <a:normAutofit/>
          </a:bodyPr>
          <a:lstStyle>
            <a:lvl1pPr marL="0" indent="0" algn="ctr">
              <a:lnSpc>
                <a:spcPts val="1700"/>
              </a:lnSpc>
              <a:buNone/>
              <a:defRPr sz="1200">
                <a:solidFill>
                  <a:schemeClr val="accent3"/>
                </a:solidFill>
              </a:defRPr>
            </a:lvl1pPr>
          </a:lstStyle>
          <a:p>
            <a:pPr lvl="0"/>
            <a:r>
              <a:rPr lang="en-US"/>
              <a:t>Bullet Description</a:t>
            </a:r>
            <a:endParaRPr lang="en-ZA"/>
          </a:p>
        </p:txBody>
      </p:sp>
      <p:sp>
        <p:nvSpPr>
          <p:cNvPr id="16" name="Content Placeholder 15">
            <a:extLst>
              <a:ext uri="{FF2B5EF4-FFF2-40B4-BE49-F238E27FC236}">
                <a16:creationId xmlns:a16="http://schemas.microsoft.com/office/drawing/2014/main" id="{FF934EF9-BF0B-4A73-8F03-1BA80EE0608B}"/>
              </a:ext>
            </a:extLst>
          </p:cNvPr>
          <p:cNvSpPr>
            <a:spLocks noGrp="1"/>
          </p:cNvSpPr>
          <p:nvPr>
            <p:ph sz="quarter" idx="46"/>
          </p:nvPr>
        </p:nvSpPr>
        <p:spPr>
          <a:xfrm>
            <a:off x="2602150" y="2209231"/>
            <a:ext cx="1487800" cy="1487801"/>
          </a:xfrm>
        </p:spPr>
        <p:txBody>
          <a:bodyPr/>
          <a:lstStyle>
            <a:lvl1pPr marL="0" indent="0">
              <a:buNone/>
              <a:defRPr>
                <a:solidFill>
                  <a:schemeClr val="accent3"/>
                </a:solidFill>
              </a:defRPr>
            </a:lvl1pPr>
          </a:lstStyle>
          <a:p>
            <a:pPr lvl="0"/>
            <a:r>
              <a:rPr lang="en-US"/>
              <a:t>Click to edit Master text styles</a:t>
            </a:r>
          </a:p>
        </p:txBody>
      </p:sp>
      <p:sp>
        <p:nvSpPr>
          <p:cNvPr id="23" name="Content Placeholder 15">
            <a:extLst>
              <a:ext uri="{FF2B5EF4-FFF2-40B4-BE49-F238E27FC236}">
                <a16:creationId xmlns:a16="http://schemas.microsoft.com/office/drawing/2014/main" id="{B86A7EE6-1FE6-48B5-8747-AB276F95128F}"/>
              </a:ext>
            </a:extLst>
          </p:cNvPr>
          <p:cNvSpPr>
            <a:spLocks noGrp="1"/>
          </p:cNvSpPr>
          <p:nvPr>
            <p:ph sz="quarter" idx="49"/>
          </p:nvPr>
        </p:nvSpPr>
        <p:spPr>
          <a:xfrm>
            <a:off x="5352100" y="2209231"/>
            <a:ext cx="1487800" cy="1487801"/>
          </a:xfrm>
        </p:spPr>
        <p:txBody>
          <a:bodyPr/>
          <a:lstStyle>
            <a:lvl1pPr marL="0" indent="0">
              <a:buNone/>
              <a:defRPr>
                <a:solidFill>
                  <a:schemeClr val="accent3"/>
                </a:solidFill>
              </a:defRPr>
            </a:lvl1pPr>
          </a:lstStyle>
          <a:p>
            <a:pPr lvl="0"/>
            <a:r>
              <a:rPr lang="en-US"/>
              <a:t>Click to edit Master text styles</a:t>
            </a:r>
          </a:p>
        </p:txBody>
      </p:sp>
      <p:sp>
        <p:nvSpPr>
          <p:cNvPr id="24" name="Content Placeholder 15">
            <a:extLst>
              <a:ext uri="{FF2B5EF4-FFF2-40B4-BE49-F238E27FC236}">
                <a16:creationId xmlns:a16="http://schemas.microsoft.com/office/drawing/2014/main" id="{5C937C49-EB73-4979-B8CF-CACF0EA242DA}"/>
              </a:ext>
            </a:extLst>
          </p:cNvPr>
          <p:cNvSpPr>
            <a:spLocks noGrp="1"/>
          </p:cNvSpPr>
          <p:nvPr>
            <p:ph sz="quarter" idx="50"/>
          </p:nvPr>
        </p:nvSpPr>
        <p:spPr>
          <a:xfrm>
            <a:off x="8102050" y="2209231"/>
            <a:ext cx="1487800" cy="1487801"/>
          </a:xfrm>
        </p:spPr>
        <p:txBody>
          <a:bodyPr/>
          <a:lstStyle>
            <a:lvl1pPr marL="0" indent="0">
              <a:buNone/>
              <a:defRPr>
                <a:solidFill>
                  <a:schemeClr val="accent3"/>
                </a:solidFill>
              </a:defRPr>
            </a:lvl1pPr>
          </a:lstStyle>
          <a:p>
            <a:pPr lvl="0"/>
            <a:r>
              <a:rPr lang="en-US"/>
              <a:t>Click to edit Master text styles</a:t>
            </a:r>
          </a:p>
        </p:txBody>
      </p:sp>
      <p:cxnSp>
        <p:nvCxnSpPr>
          <p:cNvPr id="26" name="Straight Connector 25">
            <a:extLst>
              <a:ext uri="{FF2B5EF4-FFF2-40B4-BE49-F238E27FC236}">
                <a16:creationId xmlns:a16="http://schemas.microsoft.com/office/drawing/2014/main" id="{C2FC193C-7F61-40CA-B97F-DE9D338DC965}"/>
              </a:ext>
            </a:extLst>
          </p:cNvPr>
          <p:cNvCxnSpPr>
            <a:cxnSpLocks/>
          </p:cNvCxnSpPr>
          <p:nvPr userDrawn="1"/>
        </p:nvCxnSpPr>
        <p:spPr>
          <a:xfrm>
            <a:off x="2888850"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D86C94F-FF53-46BA-B125-57E5D572D064}"/>
              </a:ext>
            </a:extLst>
          </p:cNvPr>
          <p:cNvCxnSpPr>
            <a:cxnSpLocks/>
          </p:cNvCxnSpPr>
          <p:nvPr userDrawn="1"/>
        </p:nvCxnSpPr>
        <p:spPr>
          <a:xfrm>
            <a:off x="5638800"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FC882BF-032B-4B67-AF3E-CF79FBCC4FD4}"/>
              </a:ext>
            </a:extLst>
          </p:cNvPr>
          <p:cNvCxnSpPr>
            <a:cxnSpLocks/>
          </p:cNvCxnSpPr>
          <p:nvPr userDrawn="1"/>
        </p:nvCxnSpPr>
        <p:spPr>
          <a:xfrm>
            <a:off x="8358922" y="3712844"/>
            <a:ext cx="9144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Footer Placeholder 5">
            <a:extLst>
              <a:ext uri="{FF2B5EF4-FFF2-40B4-BE49-F238E27FC236}">
                <a16:creationId xmlns:a16="http://schemas.microsoft.com/office/drawing/2014/main" id="{148E808A-AB67-4B52-B35C-7487342F4ADD}"/>
              </a:ext>
            </a:extLst>
          </p:cNvPr>
          <p:cNvSpPr>
            <a:spLocks noGrp="1"/>
          </p:cNvSpPr>
          <p:nvPr>
            <p:ph type="ftr" sz="quarter" idx="10"/>
          </p:nvPr>
        </p:nvSpPr>
        <p:spPr>
          <a:xfrm>
            <a:off x="4038600" y="6497865"/>
            <a:ext cx="4114800" cy="365125"/>
          </a:xfrm>
        </p:spPr>
        <p:txBody>
          <a:bodyPr/>
          <a:lstStyle>
            <a:lvl1pPr>
              <a:defRPr>
                <a:solidFill>
                  <a:schemeClr val="accent1"/>
                </a:solidFill>
              </a:defRPr>
            </a:lvl1pPr>
          </a:lstStyle>
          <a:p>
            <a:r>
              <a:rPr lang="en-ZA" dirty="0"/>
              <a:t>Pitch deck</a:t>
            </a:r>
          </a:p>
        </p:txBody>
      </p:sp>
      <p:sp>
        <p:nvSpPr>
          <p:cNvPr id="29" name="Slide Number Placeholder 6">
            <a:extLst>
              <a:ext uri="{FF2B5EF4-FFF2-40B4-BE49-F238E27FC236}">
                <a16:creationId xmlns:a16="http://schemas.microsoft.com/office/drawing/2014/main" id="{88B2564D-D1B9-47FE-9DC9-1BB5316148CE}"/>
              </a:ext>
            </a:extLst>
          </p:cNvPr>
          <p:cNvSpPr>
            <a:spLocks noGrp="1"/>
          </p:cNvSpPr>
          <p:nvPr>
            <p:ph type="sldNum" sz="quarter" idx="11"/>
          </p:nvPr>
        </p:nvSpPr>
        <p:spPr>
          <a:xfrm>
            <a:off x="8610600" y="6497865"/>
            <a:ext cx="2743200" cy="365125"/>
          </a:xfrm>
        </p:spPr>
        <p:txBody>
          <a:bodyPr/>
          <a:lstStyle>
            <a:lvl1pPr>
              <a:defRPr>
                <a:solidFill>
                  <a:schemeClr val="accent1"/>
                </a:solidFill>
              </a:defRPr>
            </a:lvl1pPr>
          </a:lstStyle>
          <a:p>
            <a:fld id="{19B51A1E-902D-48AF-9020-955120F399B6}" type="slidenum">
              <a:rPr lang="en-ZA" smtClean="0"/>
              <a:pPr/>
              <a:t>‹#›</a:t>
            </a:fld>
            <a:endParaRPr lang="en-ZA" dirty="0"/>
          </a:p>
        </p:txBody>
      </p:sp>
      <p:sp>
        <p:nvSpPr>
          <p:cNvPr id="31" name="Date Placeholder 3">
            <a:extLst>
              <a:ext uri="{FF2B5EF4-FFF2-40B4-BE49-F238E27FC236}">
                <a16:creationId xmlns:a16="http://schemas.microsoft.com/office/drawing/2014/main" id="{E250C28C-FA72-4324-9DA9-3AE75077DBD1}"/>
              </a:ext>
            </a:extLst>
          </p:cNvPr>
          <p:cNvSpPr>
            <a:spLocks noGrp="1"/>
          </p:cNvSpPr>
          <p:nvPr>
            <p:ph type="dt" sz="half" idx="2"/>
          </p:nvPr>
        </p:nvSpPr>
        <p:spPr>
          <a:xfrm>
            <a:off x="838200" y="6497865"/>
            <a:ext cx="2743200" cy="365125"/>
          </a:xfrm>
          <a:prstGeom prst="rect">
            <a:avLst/>
          </a:prstGeom>
        </p:spPr>
        <p:txBody>
          <a:bodyPr vert="horz" lIns="91440" tIns="45720" rIns="91440" bIns="45720" rtlCol="0" anchor="ctr"/>
          <a:lstStyle>
            <a:lvl1pPr algn="l">
              <a:defRPr sz="900">
                <a:solidFill>
                  <a:schemeClr val="accent1"/>
                </a:solidFill>
              </a:defRPr>
            </a:lvl1pPr>
          </a:lstStyle>
          <a:p>
            <a:r>
              <a:rPr lang="en-US"/>
              <a:t>6/22/20XX</a:t>
            </a:r>
            <a:endParaRPr lang="en-US" dirty="0"/>
          </a:p>
        </p:txBody>
      </p:sp>
    </p:spTree>
    <p:extLst>
      <p:ext uri="{BB962C8B-B14F-4D97-AF65-F5344CB8AC3E}">
        <p14:creationId xmlns:p14="http://schemas.microsoft.com/office/powerpoint/2010/main" val="1558022936"/>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points with 2 pictures">
    <p:bg>
      <p:bgPr>
        <a:solidFill>
          <a:schemeClr val="accent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60C5C7D-BBDC-415E-88A8-4BB8367C61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439025" y="0"/>
            <a:ext cx="4752975" cy="6858000"/>
          </a:xfrm>
          <a:prstGeom prst="rect">
            <a:avLst/>
          </a:prstGeom>
        </p:spPr>
      </p:pic>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838200" y="473869"/>
            <a:ext cx="4603750" cy="1226572"/>
          </a:xfrm>
        </p:spPr>
        <p:txBody>
          <a:bodyPr anchor="b">
            <a:normAutofit/>
          </a:bodyPr>
          <a:lstStyle>
            <a:lvl1pPr>
              <a:defRPr sz="4400">
                <a:solidFill>
                  <a:schemeClr val="accent3"/>
                </a:solidFill>
              </a:defRPr>
            </a:lvl1pPr>
          </a:lstStyle>
          <a:p>
            <a:r>
              <a:rPr lang="en-US"/>
              <a:t>Click to edit Master title style</a:t>
            </a:r>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3771900" y="2260384"/>
            <a:ext cx="2838444" cy="1226572"/>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accent3">
                    <a:lumMod val="60000"/>
                    <a:lumOff val="40000"/>
                  </a:schemeClr>
                </a:solidFill>
              </a:defRPr>
            </a:lvl1pPr>
          </a:lstStyle>
          <a:p>
            <a:r>
              <a:rPr lang="en-US"/>
              <a:t>6/22/20XX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accent3">
                    <a:lumMod val="60000"/>
                    <a:lumOff val="4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accent1"/>
                </a:solidFill>
              </a:defRPr>
            </a:lvl1pPr>
          </a:lstStyle>
          <a:p>
            <a:fld id="{B5CEABB6-07DC-46E8-9B57-56EC44A396E5}" type="slidenum">
              <a:rPr lang="en-US" smtClean="0"/>
              <a:pPr/>
              <a:t>‹#›</a:t>
            </a:fld>
            <a:endParaRPr lang="en-US" dirty="0"/>
          </a:p>
        </p:txBody>
      </p:sp>
      <p:sp>
        <p:nvSpPr>
          <p:cNvPr id="12" name="Picture Placeholder 11">
            <a:extLst>
              <a:ext uri="{FF2B5EF4-FFF2-40B4-BE49-F238E27FC236}">
                <a16:creationId xmlns:a16="http://schemas.microsoft.com/office/drawing/2014/main" id="{8C140FD9-A97C-40A2-A8B8-84D503A3C4BD}"/>
              </a:ext>
            </a:extLst>
          </p:cNvPr>
          <p:cNvSpPr>
            <a:spLocks noGrp="1"/>
          </p:cNvSpPr>
          <p:nvPr>
            <p:ph type="pic" sz="quarter" idx="13"/>
          </p:nvPr>
        </p:nvSpPr>
        <p:spPr>
          <a:xfrm>
            <a:off x="7923213" y="525463"/>
            <a:ext cx="3784599" cy="2629175"/>
          </a:xfrm>
        </p:spPr>
        <p:txBody>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7A83CD18-0EF9-4AC6-87C8-0A5C8F9F2CA9}"/>
              </a:ext>
            </a:extLst>
          </p:cNvPr>
          <p:cNvCxnSpPr>
            <a:cxnSpLocks/>
          </p:cNvCxnSpPr>
          <p:nvPr userDrawn="1"/>
        </p:nvCxnSpPr>
        <p:spPr>
          <a:xfrm>
            <a:off x="947991" y="3459082"/>
            <a:ext cx="566928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EB506012-914F-463E-9582-CE719EAD470E}"/>
              </a:ext>
            </a:extLst>
          </p:cNvPr>
          <p:cNvSpPr>
            <a:spLocks noGrp="1"/>
          </p:cNvSpPr>
          <p:nvPr>
            <p:ph type="body" idx="15"/>
          </p:nvPr>
        </p:nvSpPr>
        <p:spPr>
          <a:xfrm>
            <a:off x="857251" y="2260384"/>
            <a:ext cx="2381245" cy="524308"/>
          </a:xfrm>
        </p:spPr>
        <p:txBody>
          <a:bodyPr>
            <a:noAutofit/>
          </a:bodyPr>
          <a:lstStyle>
            <a:lvl1pPr marL="0" indent="0">
              <a:buNone/>
              <a:defRPr sz="28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0" name="Text Placeholder 2">
            <a:extLst>
              <a:ext uri="{FF2B5EF4-FFF2-40B4-BE49-F238E27FC236}">
                <a16:creationId xmlns:a16="http://schemas.microsoft.com/office/drawing/2014/main" id="{3B07FC46-2A60-4E96-A309-C03E813082E8}"/>
              </a:ext>
            </a:extLst>
          </p:cNvPr>
          <p:cNvSpPr>
            <a:spLocks noGrp="1"/>
          </p:cNvSpPr>
          <p:nvPr>
            <p:ph type="body" idx="16"/>
          </p:nvPr>
        </p:nvSpPr>
        <p:spPr>
          <a:xfrm>
            <a:off x="3771900" y="3652757"/>
            <a:ext cx="2838444" cy="1226572"/>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1" name="Text Placeholder 2">
            <a:extLst>
              <a:ext uri="{FF2B5EF4-FFF2-40B4-BE49-F238E27FC236}">
                <a16:creationId xmlns:a16="http://schemas.microsoft.com/office/drawing/2014/main" id="{70CB8BDA-C60A-4110-9D29-E59BA67AAD0C}"/>
              </a:ext>
            </a:extLst>
          </p:cNvPr>
          <p:cNvSpPr>
            <a:spLocks noGrp="1"/>
          </p:cNvSpPr>
          <p:nvPr>
            <p:ph type="body" idx="17"/>
          </p:nvPr>
        </p:nvSpPr>
        <p:spPr>
          <a:xfrm>
            <a:off x="857251" y="3652757"/>
            <a:ext cx="2381245" cy="524308"/>
          </a:xfrm>
        </p:spPr>
        <p:txBody>
          <a:bodyPr>
            <a:noAutofit/>
          </a:bodyPr>
          <a:lstStyle>
            <a:lvl1pPr marL="0" indent="0">
              <a:buNone/>
              <a:defRPr sz="28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2" name="Text Placeholder 2">
            <a:extLst>
              <a:ext uri="{FF2B5EF4-FFF2-40B4-BE49-F238E27FC236}">
                <a16:creationId xmlns:a16="http://schemas.microsoft.com/office/drawing/2014/main" id="{7DB6CAB0-C8FA-4599-AB8C-A2AEED800C6B}"/>
              </a:ext>
            </a:extLst>
          </p:cNvPr>
          <p:cNvSpPr>
            <a:spLocks noGrp="1"/>
          </p:cNvSpPr>
          <p:nvPr>
            <p:ph type="body" idx="18"/>
          </p:nvPr>
        </p:nvSpPr>
        <p:spPr>
          <a:xfrm>
            <a:off x="3771900" y="5054655"/>
            <a:ext cx="2838444" cy="1226572"/>
          </a:xfrm>
        </p:spPr>
        <p:txBody>
          <a:bodyPr>
            <a:normAutofit/>
          </a:bodyPr>
          <a:lstStyle>
            <a:lvl1pPr marL="0" indent="0">
              <a:lnSpc>
                <a:spcPts val="1700"/>
              </a:lnSpc>
              <a:buNone/>
              <a:defRPr sz="12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3" name="Text Placeholder 2">
            <a:extLst>
              <a:ext uri="{FF2B5EF4-FFF2-40B4-BE49-F238E27FC236}">
                <a16:creationId xmlns:a16="http://schemas.microsoft.com/office/drawing/2014/main" id="{7659D317-0B72-4047-84EB-EF154C96B979}"/>
              </a:ext>
            </a:extLst>
          </p:cNvPr>
          <p:cNvSpPr>
            <a:spLocks noGrp="1"/>
          </p:cNvSpPr>
          <p:nvPr>
            <p:ph type="body" idx="19"/>
          </p:nvPr>
        </p:nvSpPr>
        <p:spPr>
          <a:xfrm>
            <a:off x="857251" y="5054655"/>
            <a:ext cx="2381245" cy="524308"/>
          </a:xfrm>
        </p:spPr>
        <p:txBody>
          <a:bodyPr>
            <a:noAutofit/>
          </a:bodyPr>
          <a:lstStyle>
            <a:lvl1pPr marL="0" indent="0">
              <a:buNone/>
              <a:defRPr sz="28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6" name="Picture Placeholder 11">
            <a:extLst>
              <a:ext uri="{FF2B5EF4-FFF2-40B4-BE49-F238E27FC236}">
                <a16:creationId xmlns:a16="http://schemas.microsoft.com/office/drawing/2014/main" id="{974B9287-7FD2-4AE5-BA59-7B3E9C8B5FCC}"/>
              </a:ext>
            </a:extLst>
          </p:cNvPr>
          <p:cNvSpPr>
            <a:spLocks noGrp="1"/>
          </p:cNvSpPr>
          <p:nvPr>
            <p:ph type="pic" sz="quarter" idx="20"/>
          </p:nvPr>
        </p:nvSpPr>
        <p:spPr>
          <a:xfrm>
            <a:off x="7923213" y="3632600"/>
            <a:ext cx="3784599" cy="2629175"/>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7620A735-5706-4C08-8345-E542A71DCF4C}"/>
              </a:ext>
            </a:extLst>
          </p:cNvPr>
          <p:cNvCxnSpPr>
            <a:cxnSpLocks/>
          </p:cNvCxnSpPr>
          <p:nvPr userDrawn="1"/>
        </p:nvCxnSpPr>
        <p:spPr>
          <a:xfrm>
            <a:off x="947991" y="4873016"/>
            <a:ext cx="566928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02997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6/22/20XX</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54" r:id="rId5"/>
    <p:sldLayoutId id="2147483667" r:id="rId6"/>
    <p:sldLayoutId id="2147483668" r:id="rId7"/>
    <p:sldLayoutId id="2147483669" r:id="rId8"/>
    <p:sldLayoutId id="2147483671" r:id="rId9"/>
    <p:sldLayoutId id="2147483672" r:id="rId10"/>
    <p:sldLayoutId id="2147483653" r:id="rId11"/>
    <p:sldLayoutId id="2147483663" r:id="rId12"/>
    <p:sldLayoutId id="2147483666" r:id="rId13"/>
    <p:sldLayoutId id="2147483678" r:id="rId14"/>
    <p:sldLayoutId id="2147483680" r:id="rId15"/>
    <p:sldLayoutId id="2147483679" r:id="rId16"/>
    <p:sldLayoutId id="2147483674" r:id="rId17"/>
    <p:sldLayoutId id="2147483675" r:id="rId18"/>
    <p:sldLayoutId id="2147483655" r:id="rId19"/>
    <p:sldLayoutId id="2147483676" r:id="rId20"/>
    <p:sldLayoutId id="2147483677" r:id="rId21"/>
  </p:sldLayoutIdLst>
  <p:transition spd="slow">
    <p:push dir="u"/>
  </p:transition>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image" Target="../media/image31.tmp"/><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tmp"/><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36.tmp"/><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38.tmp"/><Relationship Id="rId2" Type="http://schemas.openxmlformats.org/officeDocument/2006/relationships/image" Target="../media/image37.tmp"/><Relationship Id="rId1" Type="http://schemas.openxmlformats.org/officeDocument/2006/relationships/slideLayout" Target="../slideLayouts/slideLayout16.xml"/><Relationship Id="rId5" Type="http://schemas.openxmlformats.org/officeDocument/2006/relationships/image" Target="../media/image40.tmp"/><Relationship Id="rId4" Type="http://schemas.openxmlformats.org/officeDocument/2006/relationships/image" Target="../media/image39.tmp"/></Relationships>
</file>

<file path=ppt/slides/_rels/slide23.xml.rels><?xml version="1.0" encoding="UTF-8" standalone="yes"?>
<Relationships xmlns="http://schemas.openxmlformats.org/package/2006/relationships"><Relationship Id="rId3" Type="http://schemas.openxmlformats.org/officeDocument/2006/relationships/image" Target="../media/image42.tmp"/><Relationship Id="rId2" Type="http://schemas.openxmlformats.org/officeDocument/2006/relationships/image" Target="../media/image41.tmp"/><Relationship Id="rId1" Type="http://schemas.openxmlformats.org/officeDocument/2006/relationships/slideLayout" Target="../slideLayouts/slideLayout16.xml"/><Relationship Id="rId5" Type="http://schemas.openxmlformats.org/officeDocument/2006/relationships/image" Target="../media/image44.tmp"/><Relationship Id="rId4" Type="http://schemas.openxmlformats.org/officeDocument/2006/relationships/image" Target="../media/image43.tmp"/></Relationships>
</file>

<file path=ppt/slides/_rels/slide24.xml.rels><?xml version="1.0" encoding="UTF-8" standalone="yes"?>
<Relationships xmlns="http://schemas.openxmlformats.org/package/2006/relationships"><Relationship Id="rId3" Type="http://schemas.openxmlformats.org/officeDocument/2006/relationships/image" Target="../media/image45.tmp"/><Relationship Id="rId2" Type="http://schemas.openxmlformats.org/officeDocument/2006/relationships/slideLayout" Target="../slideLayouts/slideLayout16.xml"/><Relationship Id="rId1" Type="http://schemas.openxmlformats.org/officeDocument/2006/relationships/themeOverride" Target="../theme/themeOverride1.xml"/><Relationship Id="rId6" Type="http://schemas.openxmlformats.org/officeDocument/2006/relationships/image" Target="../media/image48.tmp"/><Relationship Id="rId5" Type="http://schemas.openxmlformats.org/officeDocument/2006/relationships/image" Target="../media/image47.tmp"/><Relationship Id="rId4" Type="http://schemas.openxmlformats.org/officeDocument/2006/relationships/image" Target="../media/image46.tmp"/></Relationships>
</file>

<file path=ppt/slides/_rels/slide25.xml.rels><?xml version="1.0" encoding="UTF-8" standalone="yes"?>
<Relationships xmlns="http://schemas.openxmlformats.org/package/2006/relationships"><Relationship Id="rId3" Type="http://schemas.openxmlformats.org/officeDocument/2006/relationships/image" Target="../media/image49.tmp"/><Relationship Id="rId2" Type="http://schemas.openxmlformats.org/officeDocument/2006/relationships/slideLayout" Target="../slideLayouts/slideLayout16.xml"/><Relationship Id="rId1" Type="http://schemas.openxmlformats.org/officeDocument/2006/relationships/themeOverride" Target="../theme/themeOverride2.xml"/><Relationship Id="rId6" Type="http://schemas.openxmlformats.org/officeDocument/2006/relationships/image" Target="../media/image52.tmp"/><Relationship Id="rId5" Type="http://schemas.openxmlformats.org/officeDocument/2006/relationships/image" Target="../media/image51.tmp"/><Relationship Id="rId4" Type="http://schemas.openxmlformats.org/officeDocument/2006/relationships/image" Target="../media/image50.tmp"/></Relationships>
</file>

<file path=ppt/slides/_rels/slide26.xml.rels><?xml version="1.0" encoding="UTF-8" standalone="yes"?>
<Relationships xmlns="http://schemas.openxmlformats.org/package/2006/relationships"><Relationship Id="rId2" Type="http://schemas.openxmlformats.org/officeDocument/2006/relationships/image" Target="../media/image53.tmp"/><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image" Target="../media/image54.tmp"/><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55.tmp"/><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56.tmp"/><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7.tmp"/><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58.tmp"/><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59.tmp"/><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61.tmp"/><Relationship Id="rId2" Type="http://schemas.openxmlformats.org/officeDocument/2006/relationships/image" Target="../media/image60.tmp"/><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jpe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32238C12-2174-4712-863E-D187FCA60EF6}"/>
              </a:ext>
            </a:extLst>
          </p:cNvPr>
          <p:cNvPicPr>
            <a:picLocks noGrp="1" noChangeAspect="1"/>
          </p:cNvPicPr>
          <p:nvPr>
            <p:ph type="pic" sz="quarter" idx="13"/>
          </p:nvPr>
        </p:nvPicPr>
        <p:blipFill>
          <a:blip r:embed="rId2"/>
          <a:srcRect/>
          <a:stretch/>
        </p:blipFill>
        <p:spPr>
          <a:xfrm>
            <a:off x="495300" y="536574"/>
            <a:ext cx="7620000" cy="578485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8115300" y="818880"/>
            <a:ext cx="4300496" cy="2630696"/>
          </a:xfrm>
        </p:spPr>
        <p:txBody>
          <a:bodyPr/>
          <a:lstStyle/>
          <a:p>
            <a:pPr algn="ctr"/>
            <a:r>
              <a:rPr lang="en-US" sz="4800" b="1" dirty="0">
                <a:solidFill>
                  <a:schemeClr val="tx1"/>
                </a:solidFill>
              </a:rPr>
              <a:t>Unveiling UPI App Dynamics:</a:t>
            </a:r>
            <a:br>
              <a:rPr lang="en-US" sz="4800" b="1" dirty="0">
                <a:solidFill>
                  <a:schemeClr val="tx1"/>
                </a:solidFill>
              </a:rPr>
            </a:br>
            <a:r>
              <a:rPr lang="en-US" sz="4800" b="1" dirty="0">
                <a:solidFill>
                  <a:schemeClr val="tx1"/>
                </a:solidFill>
              </a:rPr>
              <a:t> </a:t>
            </a:r>
            <a:r>
              <a:rPr lang="en-US" sz="4000" i="1" dirty="0">
                <a:solidFill>
                  <a:schemeClr val="tx1"/>
                </a:solidFill>
              </a:rPr>
              <a:t>Market Analysis in India</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9768840" y="4723772"/>
            <a:ext cx="1708784" cy="1156332"/>
          </a:xfrm>
        </p:spPr>
        <p:txBody>
          <a:bodyPr>
            <a:normAutofit/>
          </a:bodyPr>
          <a:lstStyle/>
          <a:p>
            <a:r>
              <a:rPr lang="en-US" b="1" dirty="0"/>
              <a:t>Chavi</a:t>
            </a:r>
          </a:p>
          <a:p>
            <a:r>
              <a:rPr lang="en-US" sz="1400" b="1" dirty="0"/>
              <a:t>M.Sc. Statistics</a:t>
            </a:r>
          </a:p>
        </p:txBody>
      </p:sp>
    </p:spTree>
    <p:extLst>
      <p:ext uri="{BB962C8B-B14F-4D97-AF65-F5344CB8AC3E}">
        <p14:creationId xmlns:p14="http://schemas.microsoft.com/office/powerpoint/2010/main" val="164242537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4E49F-95D1-9079-4E9F-4B228E9FDE2F}"/>
              </a:ext>
            </a:extLst>
          </p:cNvPr>
          <p:cNvSpPr>
            <a:spLocks noGrp="1"/>
          </p:cNvSpPr>
          <p:nvPr>
            <p:ph type="title"/>
          </p:nvPr>
        </p:nvSpPr>
        <p:spPr>
          <a:xfrm>
            <a:off x="252924" y="265109"/>
            <a:ext cx="4603750" cy="2433327"/>
          </a:xfrm>
        </p:spPr>
        <p:txBody>
          <a:bodyPr>
            <a:noAutofit/>
          </a:bodyPr>
          <a:lstStyle/>
          <a:p>
            <a:r>
              <a:rPr lang="en-US" sz="2800" b="1" dirty="0">
                <a:latin typeface="Seaford (Body)"/>
              </a:rPr>
              <a:t>Key Players:</a:t>
            </a:r>
            <a:br>
              <a:rPr lang="en-US" sz="2000" dirty="0">
                <a:latin typeface="Seaford (Body)"/>
              </a:rPr>
            </a:br>
            <a:r>
              <a:rPr lang="en-US" sz="2000" dirty="0">
                <a:latin typeface="Seaford (Body)"/>
              </a:rPr>
              <a:t>Several UPI apps have gained prominence in the Indian market, with major banks and third-party providers offering UPI-enabled applications. Prominent players include </a:t>
            </a:r>
            <a:r>
              <a:rPr lang="en-US" sz="2000" dirty="0" err="1">
                <a:latin typeface="Seaford (Body)"/>
              </a:rPr>
              <a:t>PhonePe</a:t>
            </a:r>
            <a:r>
              <a:rPr lang="en-US" sz="2000" dirty="0">
                <a:latin typeface="Seaford (Body)"/>
              </a:rPr>
              <a:t>, Google Pay, Paytm, and others.</a:t>
            </a:r>
            <a:endParaRPr lang="en-IN" sz="2000" dirty="0">
              <a:latin typeface="Seaford (Body)"/>
            </a:endParaRPr>
          </a:p>
        </p:txBody>
      </p:sp>
      <p:sp>
        <p:nvSpPr>
          <p:cNvPr id="3" name="Text Placeholder 2">
            <a:extLst>
              <a:ext uri="{FF2B5EF4-FFF2-40B4-BE49-F238E27FC236}">
                <a16:creationId xmlns:a16="http://schemas.microsoft.com/office/drawing/2014/main" id="{7789FBBC-954F-7063-994D-60049248FD58}"/>
              </a:ext>
            </a:extLst>
          </p:cNvPr>
          <p:cNvSpPr>
            <a:spLocks noGrp="1"/>
          </p:cNvSpPr>
          <p:nvPr>
            <p:ph type="body" idx="1"/>
          </p:nvPr>
        </p:nvSpPr>
        <p:spPr>
          <a:xfrm>
            <a:off x="252924" y="3268658"/>
            <a:ext cx="4333165" cy="2433327"/>
          </a:xfrm>
        </p:spPr>
        <p:txBody>
          <a:bodyPr>
            <a:normAutofit fontScale="92500" lnSpcReduction="10000"/>
          </a:bodyPr>
          <a:lstStyle/>
          <a:p>
            <a:pPr>
              <a:lnSpc>
                <a:spcPct val="100000"/>
              </a:lnSpc>
            </a:pPr>
            <a:r>
              <a:rPr lang="en-US" sz="2800" b="1" dirty="0"/>
              <a:t>Market Share and</a:t>
            </a:r>
          </a:p>
          <a:p>
            <a:pPr>
              <a:lnSpc>
                <a:spcPct val="100000"/>
              </a:lnSpc>
            </a:pPr>
            <a:r>
              <a:rPr lang="en-US" sz="2800" b="1" dirty="0"/>
              <a:t> Competition:</a:t>
            </a:r>
          </a:p>
          <a:p>
            <a:pPr>
              <a:lnSpc>
                <a:spcPct val="100000"/>
              </a:lnSpc>
            </a:pPr>
            <a:r>
              <a:rPr lang="en-US" sz="2000" dirty="0"/>
              <a:t>The market is characterized by intense competition among UPI app providers. Different apps have vied for market share through innovative features, user incentives, and strategic partnerships.</a:t>
            </a:r>
            <a:endParaRPr lang="en-IN" sz="2000" dirty="0"/>
          </a:p>
        </p:txBody>
      </p:sp>
      <p:sp>
        <p:nvSpPr>
          <p:cNvPr id="6" name="Text Placeholder 5">
            <a:extLst>
              <a:ext uri="{FF2B5EF4-FFF2-40B4-BE49-F238E27FC236}">
                <a16:creationId xmlns:a16="http://schemas.microsoft.com/office/drawing/2014/main" id="{4DB9F876-3557-811D-E739-DE730DED5AA5}"/>
              </a:ext>
            </a:extLst>
          </p:cNvPr>
          <p:cNvSpPr>
            <a:spLocks noGrp="1"/>
          </p:cNvSpPr>
          <p:nvPr>
            <p:ph type="body" idx="16"/>
          </p:nvPr>
        </p:nvSpPr>
        <p:spPr>
          <a:xfrm>
            <a:off x="7335328" y="501650"/>
            <a:ext cx="4018471" cy="2767008"/>
          </a:xfrm>
        </p:spPr>
        <p:txBody>
          <a:bodyPr>
            <a:normAutofit fontScale="77500" lnSpcReduction="20000"/>
          </a:bodyPr>
          <a:lstStyle/>
          <a:p>
            <a:pPr>
              <a:lnSpc>
                <a:spcPct val="100000"/>
              </a:lnSpc>
            </a:pPr>
            <a:r>
              <a:rPr lang="en-US" sz="2800" b="1" dirty="0"/>
              <a:t>Transaction Volumes</a:t>
            </a:r>
          </a:p>
          <a:p>
            <a:pPr>
              <a:lnSpc>
                <a:spcPct val="100000"/>
              </a:lnSpc>
            </a:pPr>
            <a:r>
              <a:rPr lang="en-US" sz="2800" b="1" dirty="0"/>
              <a:t> and Value:</a:t>
            </a:r>
          </a:p>
          <a:p>
            <a:pPr>
              <a:lnSpc>
                <a:spcPct val="100000"/>
              </a:lnSpc>
            </a:pPr>
            <a:r>
              <a:rPr lang="en-US" sz="2500" dirty="0"/>
              <a:t>The literature survey may present data on the growth of transaction volumes and the total value of transactions processed through UPI apps. This data is crucial for understanding the overall market dynamics.</a:t>
            </a:r>
            <a:endParaRPr lang="en-IN" sz="2500" dirty="0"/>
          </a:p>
        </p:txBody>
      </p:sp>
      <p:sp>
        <p:nvSpPr>
          <p:cNvPr id="7" name="Text Placeholder 6">
            <a:extLst>
              <a:ext uri="{FF2B5EF4-FFF2-40B4-BE49-F238E27FC236}">
                <a16:creationId xmlns:a16="http://schemas.microsoft.com/office/drawing/2014/main" id="{CFD65150-AF4A-3814-C9F6-FC2CD12CCECF}"/>
              </a:ext>
            </a:extLst>
          </p:cNvPr>
          <p:cNvSpPr>
            <a:spLocks noGrp="1"/>
          </p:cNvSpPr>
          <p:nvPr>
            <p:ph type="body" idx="18"/>
          </p:nvPr>
        </p:nvSpPr>
        <p:spPr>
          <a:xfrm>
            <a:off x="7464878" y="3429000"/>
            <a:ext cx="3888921" cy="2311798"/>
          </a:xfrm>
        </p:spPr>
        <p:txBody>
          <a:bodyPr>
            <a:noAutofit/>
          </a:bodyPr>
          <a:lstStyle/>
          <a:p>
            <a:pPr>
              <a:lnSpc>
                <a:spcPct val="100000"/>
              </a:lnSpc>
            </a:pPr>
            <a:r>
              <a:rPr lang="en-US" sz="2600" b="1" dirty="0"/>
              <a:t>User Demographics</a:t>
            </a:r>
          </a:p>
          <a:p>
            <a:pPr>
              <a:lnSpc>
                <a:spcPct val="100000"/>
              </a:lnSpc>
            </a:pPr>
            <a:r>
              <a:rPr lang="en-US" sz="2600" b="1" dirty="0"/>
              <a:t> and Behavior:</a:t>
            </a:r>
          </a:p>
          <a:p>
            <a:pPr>
              <a:lnSpc>
                <a:spcPct val="100000"/>
              </a:lnSpc>
            </a:pPr>
            <a:r>
              <a:rPr lang="en-US" sz="1900" dirty="0"/>
              <a:t>Studies might delve into user demographics, preferences, and behavior regarding the usage of UPI apps. This information is valuable for both app providers and policymakers.</a:t>
            </a:r>
            <a:endParaRPr lang="en-IN" sz="1900" dirty="0"/>
          </a:p>
        </p:txBody>
      </p:sp>
      <p:sp>
        <p:nvSpPr>
          <p:cNvPr id="10" name="Date Placeholder 9">
            <a:extLst>
              <a:ext uri="{FF2B5EF4-FFF2-40B4-BE49-F238E27FC236}">
                <a16:creationId xmlns:a16="http://schemas.microsoft.com/office/drawing/2014/main" id="{F2EDC68D-8A64-9088-5878-DD5772496F06}"/>
              </a:ext>
            </a:extLst>
          </p:cNvPr>
          <p:cNvSpPr>
            <a:spLocks noGrp="1"/>
          </p:cNvSpPr>
          <p:nvPr>
            <p:ph type="dt" sz="half" idx="10"/>
          </p:nvPr>
        </p:nvSpPr>
        <p:spPr/>
        <p:txBody>
          <a:bodyPr/>
          <a:lstStyle/>
          <a:p>
            <a:r>
              <a:rPr lang="en-US"/>
              <a:t>6/22/20XX</a:t>
            </a:r>
            <a:endParaRPr lang="en-US" dirty="0"/>
          </a:p>
        </p:txBody>
      </p:sp>
      <p:sp>
        <p:nvSpPr>
          <p:cNvPr id="12" name="Slide Number Placeholder 11">
            <a:extLst>
              <a:ext uri="{FF2B5EF4-FFF2-40B4-BE49-F238E27FC236}">
                <a16:creationId xmlns:a16="http://schemas.microsoft.com/office/drawing/2014/main" id="{153F64C7-C238-E510-1EA6-E7A9F7D009D9}"/>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17034802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DDDF9-D546-4657-08E2-E36E82E2D6E2}"/>
              </a:ext>
            </a:extLst>
          </p:cNvPr>
          <p:cNvSpPr>
            <a:spLocks noGrp="1"/>
          </p:cNvSpPr>
          <p:nvPr>
            <p:ph type="title"/>
          </p:nvPr>
        </p:nvSpPr>
        <p:spPr>
          <a:xfrm>
            <a:off x="1059070" y="765416"/>
            <a:ext cx="4603750" cy="3806583"/>
          </a:xfrm>
        </p:spPr>
        <p:txBody>
          <a:bodyPr>
            <a:normAutofit/>
          </a:bodyPr>
          <a:lstStyle/>
          <a:p>
            <a:r>
              <a:rPr lang="en-IN" sz="5400" b="1" dirty="0"/>
              <a:t>Sunny Gupta and Dinesh Chand (2021)</a:t>
            </a:r>
          </a:p>
        </p:txBody>
      </p:sp>
      <p:sp>
        <p:nvSpPr>
          <p:cNvPr id="3" name="Text Placeholder 2">
            <a:extLst>
              <a:ext uri="{FF2B5EF4-FFF2-40B4-BE49-F238E27FC236}">
                <a16:creationId xmlns:a16="http://schemas.microsoft.com/office/drawing/2014/main" id="{FA8A780B-60A9-FF96-F682-EC38D825407D}"/>
              </a:ext>
            </a:extLst>
          </p:cNvPr>
          <p:cNvSpPr>
            <a:spLocks noGrp="1"/>
          </p:cNvSpPr>
          <p:nvPr>
            <p:ph type="body" idx="1"/>
          </p:nvPr>
        </p:nvSpPr>
        <p:spPr>
          <a:xfrm>
            <a:off x="7445827" y="603997"/>
            <a:ext cx="3888921" cy="725701"/>
          </a:xfrm>
        </p:spPr>
        <p:txBody>
          <a:bodyPr>
            <a:normAutofit fontScale="92500" lnSpcReduction="10000"/>
          </a:bodyPr>
          <a:lstStyle/>
          <a:p>
            <a:pPr marL="342900" indent="-342900">
              <a:lnSpc>
                <a:spcPct val="100000"/>
              </a:lnSpc>
              <a:buFont typeface="Arial" panose="020B0604020202020204" pitchFamily="34" charset="0"/>
              <a:buChar char="•"/>
            </a:pPr>
            <a:r>
              <a:rPr lang="en-IN" sz="2400" dirty="0"/>
              <a:t>Study on consumers perception towards UPI.</a:t>
            </a:r>
          </a:p>
          <a:p>
            <a:endParaRPr lang="en-IN" dirty="0"/>
          </a:p>
        </p:txBody>
      </p:sp>
      <p:sp>
        <p:nvSpPr>
          <p:cNvPr id="6" name="Text Placeholder 5">
            <a:extLst>
              <a:ext uri="{FF2B5EF4-FFF2-40B4-BE49-F238E27FC236}">
                <a16:creationId xmlns:a16="http://schemas.microsoft.com/office/drawing/2014/main" id="{1A478D21-DB18-E640-02E6-88A46402DFC6}"/>
              </a:ext>
            </a:extLst>
          </p:cNvPr>
          <p:cNvSpPr>
            <a:spLocks noGrp="1"/>
          </p:cNvSpPr>
          <p:nvPr>
            <p:ph type="body" idx="16"/>
          </p:nvPr>
        </p:nvSpPr>
        <p:spPr>
          <a:xfrm>
            <a:off x="7445824" y="1420995"/>
            <a:ext cx="3888921" cy="725701"/>
          </a:xfrm>
        </p:spPr>
        <p:txBody>
          <a:bodyPr>
            <a:noAutofit/>
          </a:bodyPr>
          <a:lstStyle/>
          <a:p>
            <a:pPr marL="342900" indent="-342900">
              <a:lnSpc>
                <a:spcPct val="100000"/>
              </a:lnSpc>
              <a:buFont typeface="Arial" panose="020B0604020202020204" pitchFamily="34" charset="0"/>
              <a:buChar char="•"/>
            </a:pPr>
            <a:r>
              <a:rPr lang="en-IN" sz="2400" dirty="0"/>
              <a:t>Maximum number of people use UPI for fund transfer , mobile recharge , or cashback. </a:t>
            </a:r>
          </a:p>
        </p:txBody>
      </p:sp>
      <p:sp>
        <p:nvSpPr>
          <p:cNvPr id="7" name="Text Placeholder 6">
            <a:extLst>
              <a:ext uri="{FF2B5EF4-FFF2-40B4-BE49-F238E27FC236}">
                <a16:creationId xmlns:a16="http://schemas.microsoft.com/office/drawing/2014/main" id="{37EB3010-19DC-14DD-63E3-410BBDCE26AA}"/>
              </a:ext>
            </a:extLst>
          </p:cNvPr>
          <p:cNvSpPr>
            <a:spLocks noGrp="1"/>
          </p:cNvSpPr>
          <p:nvPr>
            <p:ph type="body" idx="18"/>
          </p:nvPr>
        </p:nvSpPr>
        <p:spPr>
          <a:xfrm>
            <a:off x="7445824" y="3023748"/>
            <a:ext cx="3888921" cy="1548251"/>
          </a:xfrm>
        </p:spPr>
        <p:txBody>
          <a:bodyPr>
            <a:noAutofit/>
          </a:bodyPr>
          <a:lstStyle/>
          <a:p>
            <a:pPr marL="342900" indent="-342900">
              <a:lnSpc>
                <a:spcPct val="100000"/>
              </a:lnSpc>
              <a:buFont typeface="Arial" panose="020B0604020202020204" pitchFamily="34" charset="0"/>
              <a:buChar char="•"/>
            </a:pPr>
            <a:r>
              <a:rPr lang="en-IN" sz="2400" dirty="0"/>
              <a:t>It was concluded that mobile phones were most used device for transferring and accepting payments.</a:t>
            </a:r>
          </a:p>
        </p:txBody>
      </p:sp>
      <p:sp>
        <p:nvSpPr>
          <p:cNvPr id="18" name="TextBox 17">
            <a:extLst>
              <a:ext uri="{FF2B5EF4-FFF2-40B4-BE49-F238E27FC236}">
                <a16:creationId xmlns:a16="http://schemas.microsoft.com/office/drawing/2014/main" id="{DD212AE4-0483-C811-A82E-3873C3175225}"/>
              </a:ext>
            </a:extLst>
          </p:cNvPr>
          <p:cNvSpPr txBox="1"/>
          <p:nvPr/>
        </p:nvSpPr>
        <p:spPr>
          <a:xfrm>
            <a:off x="7445825" y="5066636"/>
            <a:ext cx="4593771" cy="1200329"/>
          </a:xfrm>
          <a:prstGeom prst="rect">
            <a:avLst/>
          </a:prstGeom>
          <a:noFill/>
        </p:spPr>
        <p:txBody>
          <a:bodyPr wrap="square">
            <a:spAutoFit/>
          </a:bodyPr>
          <a:lstStyle/>
          <a:p>
            <a:pPr marL="342900" indent="-342900">
              <a:buFont typeface="Arial" panose="020B0604020202020204" pitchFamily="34" charset="0"/>
              <a:buChar char="•"/>
            </a:pPr>
            <a:r>
              <a:rPr lang="en-US" sz="2400" dirty="0">
                <a:solidFill>
                  <a:schemeClr val="accent3"/>
                </a:solidFill>
              </a:rPr>
              <a:t>Respondents</a:t>
            </a:r>
            <a:r>
              <a:rPr lang="en-US" sz="2400" dirty="0"/>
              <a:t> </a:t>
            </a:r>
            <a:r>
              <a:rPr lang="en-US" sz="2400" dirty="0">
                <a:solidFill>
                  <a:schemeClr val="accent3"/>
                </a:solidFill>
              </a:rPr>
              <a:t>were</a:t>
            </a:r>
            <a:r>
              <a:rPr lang="en-US" sz="2400" dirty="0"/>
              <a:t> </a:t>
            </a:r>
            <a:r>
              <a:rPr lang="en-US" sz="2400" dirty="0">
                <a:solidFill>
                  <a:schemeClr val="accent3"/>
                </a:solidFill>
              </a:rPr>
              <a:t>having</a:t>
            </a:r>
            <a:r>
              <a:rPr lang="en-US" sz="2400" dirty="0"/>
              <a:t> </a:t>
            </a:r>
            <a:r>
              <a:rPr lang="en-US" sz="2400" dirty="0">
                <a:solidFill>
                  <a:schemeClr val="accent3"/>
                </a:solidFill>
              </a:rPr>
              <a:t>positive</a:t>
            </a:r>
            <a:r>
              <a:rPr lang="en-US" sz="2400" dirty="0"/>
              <a:t> </a:t>
            </a:r>
            <a:r>
              <a:rPr lang="en-US" sz="2400" dirty="0">
                <a:solidFill>
                  <a:schemeClr val="accent3"/>
                </a:solidFill>
              </a:rPr>
              <a:t>attitude</a:t>
            </a:r>
            <a:r>
              <a:rPr lang="en-US" sz="2400" dirty="0"/>
              <a:t> </a:t>
            </a:r>
            <a:r>
              <a:rPr lang="en-US" sz="2400" dirty="0">
                <a:solidFill>
                  <a:schemeClr val="accent3"/>
                </a:solidFill>
              </a:rPr>
              <a:t>towards</a:t>
            </a:r>
            <a:r>
              <a:rPr lang="en-US" sz="2400" dirty="0"/>
              <a:t> </a:t>
            </a:r>
            <a:r>
              <a:rPr lang="en-US" sz="2400" dirty="0">
                <a:solidFill>
                  <a:schemeClr val="accent3"/>
                </a:solidFill>
              </a:rPr>
              <a:t>UPI</a:t>
            </a:r>
            <a:r>
              <a:rPr lang="en-US" sz="2400" dirty="0"/>
              <a:t> </a:t>
            </a:r>
            <a:r>
              <a:rPr lang="en-US" sz="2400" dirty="0">
                <a:solidFill>
                  <a:schemeClr val="accent3"/>
                </a:solidFill>
              </a:rPr>
              <a:t>transactions</a:t>
            </a:r>
          </a:p>
        </p:txBody>
      </p:sp>
    </p:spTree>
    <p:extLst>
      <p:ext uri="{BB962C8B-B14F-4D97-AF65-F5344CB8AC3E}">
        <p14:creationId xmlns:p14="http://schemas.microsoft.com/office/powerpoint/2010/main" val="201968294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28442-85CF-3FDB-E8CB-3C9C04B69F0C}"/>
              </a:ext>
            </a:extLst>
          </p:cNvPr>
          <p:cNvSpPr>
            <a:spLocks noGrp="1"/>
          </p:cNvSpPr>
          <p:nvPr>
            <p:ph type="title"/>
          </p:nvPr>
        </p:nvSpPr>
        <p:spPr>
          <a:xfrm>
            <a:off x="450575" y="2945353"/>
            <a:ext cx="5446642" cy="1226572"/>
          </a:xfrm>
        </p:spPr>
        <p:txBody>
          <a:bodyPr>
            <a:noAutofit/>
          </a:bodyPr>
          <a:lstStyle/>
          <a:p>
            <a:r>
              <a:rPr lang="en-IN" sz="5400" b="1" dirty="0"/>
              <a:t>Arvind and Deepak Chaudhari (2019)</a:t>
            </a:r>
          </a:p>
        </p:txBody>
      </p:sp>
      <p:sp>
        <p:nvSpPr>
          <p:cNvPr id="3" name="Text Placeholder 2">
            <a:extLst>
              <a:ext uri="{FF2B5EF4-FFF2-40B4-BE49-F238E27FC236}">
                <a16:creationId xmlns:a16="http://schemas.microsoft.com/office/drawing/2014/main" id="{BB88AC63-3051-B41E-122F-BF6C274605EE}"/>
              </a:ext>
            </a:extLst>
          </p:cNvPr>
          <p:cNvSpPr>
            <a:spLocks noGrp="1"/>
          </p:cNvSpPr>
          <p:nvPr>
            <p:ph type="body" idx="1"/>
          </p:nvPr>
        </p:nvSpPr>
        <p:spPr>
          <a:xfrm>
            <a:off x="7464878" y="313417"/>
            <a:ext cx="3888921" cy="1644779"/>
          </a:xfrm>
        </p:spPr>
        <p:txBody>
          <a:bodyPr>
            <a:normAutofit/>
          </a:bodyPr>
          <a:lstStyle/>
          <a:p>
            <a:pPr marL="342900" indent="-342900">
              <a:lnSpc>
                <a:spcPct val="100000"/>
              </a:lnSpc>
              <a:buFont typeface="Arial" panose="020B0604020202020204" pitchFamily="34" charset="0"/>
              <a:buChar char="•"/>
            </a:pPr>
            <a:r>
              <a:rPr lang="en-IN" sz="2400" dirty="0"/>
              <a:t>To study the consumer satisfaction on UPI with special reference to Hyderabad and suburbs.</a:t>
            </a:r>
          </a:p>
        </p:txBody>
      </p:sp>
      <p:sp>
        <p:nvSpPr>
          <p:cNvPr id="6" name="Text Placeholder 5">
            <a:extLst>
              <a:ext uri="{FF2B5EF4-FFF2-40B4-BE49-F238E27FC236}">
                <a16:creationId xmlns:a16="http://schemas.microsoft.com/office/drawing/2014/main" id="{BD78598E-B6EF-4D2A-E7A6-2284A7A25FCF}"/>
              </a:ext>
            </a:extLst>
          </p:cNvPr>
          <p:cNvSpPr>
            <a:spLocks noGrp="1"/>
          </p:cNvSpPr>
          <p:nvPr>
            <p:ph type="body" idx="16"/>
          </p:nvPr>
        </p:nvSpPr>
        <p:spPr>
          <a:xfrm>
            <a:off x="7464877" y="1889184"/>
            <a:ext cx="3888921" cy="725701"/>
          </a:xfrm>
        </p:spPr>
        <p:txBody>
          <a:bodyPr>
            <a:noAutofit/>
          </a:bodyPr>
          <a:lstStyle/>
          <a:p>
            <a:pPr marL="342900" indent="-342900">
              <a:lnSpc>
                <a:spcPct val="100000"/>
              </a:lnSpc>
              <a:buFont typeface="Arial" panose="020B0604020202020204" pitchFamily="34" charset="0"/>
              <a:buChar char="•"/>
            </a:pPr>
            <a:r>
              <a:rPr lang="en-IN" sz="2400" dirty="0"/>
              <a:t>In their study they revealed that customer has a positive attitude towards UPI services and highlighted that there is relationship between education of the respondent and usage of UPI services.</a:t>
            </a:r>
          </a:p>
        </p:txBody>
      </p:sp>
      <p:sp>
        <p:nvSpPr>
          <p:cNvPr id="4" name="Text Placeholder 5">
            <a:extLst>
              <a:ext uri="{FF2B5EF4-FFF2-40B4-BE49-F238E27FC236}">
                <a16:creationId xmlns:a16="http://schemas.microsoft.com/office/drawing/2014/main" id="{ED082278-7A21-59D2-6C3C-49F8F8BB577E}"/>
              </a:ext>
            </a:extLst>
          </p:cNvPr>
          <p:cNvSpPr txBox="1">
            <a:spLocks/>
          </p:cNvSpPr>
          <p:nvPr/>
        </p:nvSpPr>
        <p:spPr>
          <a:xfrm>
            <a:off x="7464876" y="5276491"/>
            <a:ext cx="3888921" cy="725701"/>
          </a:xfrm>
          <a:prstGeom prst="rect">
            <a:avLst/>
          </a:prstGeom>
        </p:spPr>
        <p:txBody>
          <a:bodyPr vert="horz" lIns="91440" tIns="45720" rIns="91440" bIns="45720" rtlCol="0">
            <a:noAutofit/>
          </a:bodyPr>
          <a:lstStyle>
            <a:lvl1pPr marL="0" indent="0" algn="l" defTabSz="914400" rtl="0" eaLnBrk="1" latinLnBrk="0" hangingPunct="1">
              <a:lnSpc>
                <a:spcPts val="1700"/>
              </a:lnSpc>
              <a:spcBef>
                <a:spcPts val="1000"/>
              </a:spcBef>
              <a:buFont typeface="Arial" panose="020B0604020202020204" pitchFamily="34" charset="0"/>
              <a:buNone/>
              <a:defRPr sz="1200" kern="1200">
                <a:solidFill>
                  <a:schemeClr val="accent3"/>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lnSpc>
                <a:spcPct val="100000"/>
              </a:lnSpc>
              <a:buFont typeface="Arial" panose="020B0604020202020204" pitchFamily="34" charset="0"/>
              <a:buChar char="•"/>
            </a:pPr>
            <a:r>
              <a:rPr lang="en-IN" sz="2400" dirty="0"/>
              <a:t>They studied the impact of the UPI services in customer satisfaction.</a:t>
            </a:r>
          </a:p>
        </p:txBody>
      </p:sp>
    </p:spTree>
    <p:extLst>
      <p:ext uri="{BB962C8B-B14F-4D97-AF65-F5344CB8AC3E}">
        <p14:creationId xmlns:p14="http://schemas.microsoft.com/office/powerpoint/2010/main" val="138003032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84F6B-211F-1513-AA47-0AACA42CF406}"/>
              </a:ext>
            </a:extLst>
          </p:cNvPr>
          <p:cNvSpPr>
            <a:spLocks noGrp="1"/>
          </p:cNvSpPr>
          <p:nvPr>
            <p:ph type="title"/>
          </p:nvPr>
        </p:nvSpPr>
        <p:spPr>
          <a:xfrm>
            <a:off x="838200" y="3257942"/>
            <a:ext cx="4603750" cy="1226572"/>
          </a:xfrm>
        </p:spPr>
        <p:txBody>
          <a:bodyPr>
            <a:noAutofit/>
          </a:bodyPr>
          <a:lstStyle/>
          <a:p>
            <a:r>
              <a:rPr lang="en-IN" sz="5400" b="1" dirty="0"/>
              <a:t>Poorna </a:t>
            </a:r>
            <a:r>
              <a:rPr lang="en-IN" sz="5400" b="1" dirty="0" err="1"/>
              <a:t>Pushkal</a:t>
            </a:r>
            <a:r>
              <a:rPr lang="en-IN" sz="5400" b="1" dirty="0"/>
              <a:t> C and </a:t>
            </a:r>
            <a:r>
              <a:rPr lang="en-IN" sz="5400" b="1" dirty="0" err="1"/>
              <a:t>Pappeswari</a:t>
            </a:r>
            <a:r>
              <a:rPr lang="en-IN" sz="5400" b="1" dirty="0"/>
              <a:t> C (2021)</a:t>
            </a:r>
          </a:p>
        </p:txBody>
      </p:sp>
      <p:sp>
        <p:nvSpPr>
          <p:cNvPr id="3" name="Text Placeholder 2">
            <a:extLst>
              <a:ext uri="{FF2B5EF4-FFF2-40B4-BE49-F238E27FC236}">
                <a16:creationId xmlns:a16="http://schemas.microsoft.com/office/drawing/2014/main" id="{EF02F32C-52AE-6ECF-3586-5C019343A47B}"/>
              </a:ext>
            </a:extLst>
          </p:cNvPr>
          <p:cNvSpPr>
            <a:spLocks noGrp="1"/>
          </p:cNvSpPr>
          <p:nvPr>
            <p:ph type="body" idx="1"/>
          </p:nvPr>
        </p:nvSpPr>
        <p:spPr>
          <a:xfrm>
            <a:off x="7445828" y="467802"/>
            <a:ext cx="3888921" cy="725701"/>
          </a:xfrm>
        </p:spPr>
        <p:txBody>
          <a:bodyPr>
            <a:normAutofit fontScale="92500" lnSpcReduction="10000"/>
          </a:bodyPr>
          <a:lstStyle/>
          <a:p>
            <a:pPr marL="342900" indent="-342900">
              <a:lnSpc>
                <a:spcPct val="100000"/>
              </a:lnSpc>
              <a:buFont typeface="Arial" panose="020B0604020202020204" pitchFamily="34" charset="0"/>
              <a:buChar char="•"/>
            </a:pPr>
            <a:r>
              <a:rPr lang="en-IN" sz="2400" dirty="0"/>
              <a:t>Study on awareness and customer satisfaction.</a:t>
            </a:r>
          </a:p>
        </p:txBody>
      </p:sp>
      <p:sp>
        <p:nvSpPr>
          <p:cNvPr id="6" name="Text Placeholder 5">
            <a:extLst>
              <a:ext uri="{FF2B5EF4-FFF2-40B4-BE49-F238E27FC236}">
                <a16:creationId xmlns:a16="http://schemas.microsoft.com/office/drawing/2014/main" id="{9CFCE727-3D2E-B5B6-BD20-6F30B4F96B38}"/>
              </a:ext>
            </a:extLst>
          </p:cNvPr>
          <p:cNvSpPr>
            <a:spLocks noGrp="1"/>
          </p:cNvSpPr>
          <p:nvPr>
            <p:ph type="body" idx="16"/>
          </p:nvPr>
        </p:nvSpPr>
        <p:spPr>
          <a:xfrm>
            <a:off x="7445828" y="1445439"/>
            <a:ext cx="3888921" cy="725701"/>
          </a:xfrm>
        </p:spPr>
        <p:txBody>
          <a:bodyPr>
            <a:noAutofit/>
          </a:bodyPr>
          <a:lstStyle/>
          <a:p>
            <a:pPr marL="342900" indent="-342900">
              <a:lnSpc>
                <a:spcPct val="100000"/>
              </a:lnSpc>
              <a:buFont typeface="Arial" panose="020B0604020202020204" pitchFamily="34" charset="0"/>
              <a:buChar char="•"/>
            </a:pPr>
            <a:r>
              <a:rPr lang="en-IN" sz="2400" dirty="0"/>
              <a:t>To identify the level of awareness and satisfaction among people about UPI.</a:t>
            </a:r>
          </a:p>
        </p:txBody>
      </p:sp>
      <p:sp>
        <p:nvSpPr>
          <p:cNvPr id="7" name="Text Placeholder 6">
            <a:extLst>
              <a:ext uri="{FF2B5EF4-FFF2-40B4-BE49-F238E27FC236}">
                <a16:creationId xmlns:a16="http://schemas.microsoft.com/office/drawing/2014/main" id="{5FB32556-4ED5-255D-7F05-281052D3E37C}"/>
              </a:ext>
            </a:extLst>
          </p:cNvPr>
          <p:cNvSpPr>
            <a:spLocks noGrp="1"/>
          </p:cNvSpPr>
          <p:nvPr>
            <p:ph type="body" idx="18"/>
          </p:nvPr>
        </p:nvSpPr>
        <p:spPr>
          <a:xfrm>
            <a:off x="7579218" y="3257942"/>
            <a:ext cx="3888921" cy="889988"/>
          </a:xfrm>
        </p:spPr>
        <p:txBody>
          <a:bodyPr>
            <a:normAutofit/>
          </a:bodyPr>
          <a:lstStyle/>
          <a:p>
            <a:pPr marL="342900" indent="-342900">
              <a:lnSpc>
                <a:spcPct val="100000"/>
              </a:lnSpc>
              <a:buFont typeface="Arial" panose="020B0604020202020204" pitchFamily="34" charset="0"/>
              <a:buChar char="•"/>
            </a:pPr>
            <a:r>
              <a:rPr lang="en-IN" sz="2400" dirty="0"/>
              <a:t>It is based on select mode of digital payment.</a:t>
            </a:r>
          </a:p>
        </p:txBody>
      </p:sp>
      <p:sp>
        <p:nvSpPr>
          <p:cNvPr id="14" name="TextBox 13">
            <a:extLst>
              <a:ext uri="{FF2B5EF4-FFF2-40B4-BE49-F238E27FC236}">
                <a16:creationId xmlns:a16="http://schemas.microsoft.com/office/drawing/2014/main" id="{037A110C-356D-6F96-0054-A30C45309C30}"/>
              </a:ext>
            </a:extLst>
          </p:cNvPr>
          <p:cNvSpPr txBox="1"/>
          <p:nvPr/>
        </p:nvSpPr>
        <p:spPr>
          <a:xfrm>
            <a:off x="7506153" y="4484514"/>
            <a:ext cx="3888921" cy="1569660"/>
          </a:xfrm>
          <a:prstGeom prst="rect">
            <a:avLst/>
          </a:prstGeom>
          <a:noFill/>
        </p:spPr>
        <p:txBody>
          <a:bodyPr wrap="square">
            <a:spAutoFit/>
          </a:bodyPr>
          <a:lstStyle/>
          <a:p>
            <a:pPr marL="342900" indent="-342900">
              <a:buFont typeface="Arial" panose="020B0604020202020204" pitchFamily="34" charset="0"/>
              <a:buChar char="•"/>
            </a:pPr>
            <a:r>
              <a:rPr lang="en-IN" sz="2400" dirty="0">
                <a:solidFill>
                  <a:schemeClr val="accent3"/>
                </a:solidFill>
              </a:rPr>
              <a:t>The</a:t>
            </a:r>
            <a:r>
              <a:rPr lang="en-IN" sz="2400" dirty="0"/>
              <a:t> </a:t>
            </a:r>
            <a:r>
              <a:rPr lang="en-IN" sz="2400" dirty="0">
                <a:solidFill>
                  <a:schemeClr val="accent3"/>
                </a:solidFill>
              </a:rPr>
              <a:t>work</a:t>
            </a:r>
            <a:r>
              <a:rPr lang="en-IN" sz="2400" dirty="0"/>
              <a:t> </a:t>
            </a:r>
            <a:r>
              <a:rPr lang="en-IN" sz="2400" dirty="0">
                <a:solidFill>
                  <a:schemeClr val="accent3"/>
                </a:solidFill>
              </a:rPr>
              <a:t>was</a:t>
            </a:r>
            <a:r>
              <a:rPr lang="en-IN" sz="2400" dirty="0"/>
              <a:t> </a:t>
            </a:r>
            <a:r>
              <a:rPr lang="en-IN" sz="2400" dirty="0">
                <a:solidFill>
                  <a:schemeClr val="accent3"/>
                </a:solidFill>
              </a:rPr>
              <a:t>done</a:t>
            </a:r>
            <a:r>
              <a:rPr lang="en-IN" sz="2400" dirty="0"/>
              <a:t> </a:t>
            </a:r>
            <a:r>
              <a:rPr lang="en-IN" sz="2400" dirty="0">
                <a:solidFill>
                  <a:schemeClr val="accent3"/>
                </a:solidFill>
              </a:rPr>
              <a:t>to</a:t>
            </a:r>
            <a:r>
              <a:rPr lang="en-IN" sz="2400" dirty="0"/>
              <a:t> </a:t>
            </a:r>
            <a:r>
              <a:rPr lang="en-IN" sz="2400" dirty="0">
                <a:solidFill>
                  <a:schemeClr val="accent3"/>
                </a:solidFill>
              </a:rPr>
              <a:t>identify</a:t>
            </a:r>
            <a:r>
              <a:rPr lang="en-IN" sz="2400" dirty="0"/>
              <a:t> </a:t>
            </a:r>
            <a:r>
              <a:rPr lang="en-IN" sz="2400" dirty="0">
                <a:solidFill>
                  <a:schemeClr val="accent3"/>
                </a:solidFill>
              </a:rPr>
              <a:t>the</a:t>
            </a:r>
            <a:r>
              <a:rPr lang="en-IN" sz="2400" dirty="0"/>
              <a:t> </a:t>
            </a:r>
            <a:r>
              <a:rPr lang="en-IN" sz="2400" dirty="0">
                <a:solidFill>
                  <a:schemeClr val="accent3"/>
                </a:solidFill>
              </a:rPr>
              <a:t>adoption</a:t>
            </a:r>
            <a:r>
              <a:rPr lang="en-IN" sz="2400" dirty="0"/>
              <a:t> </a:t>
            </a:r>
            <a:r>
              <a:rPr lang="en-IN" sz="2400" dirty="0">
                <a:solidFill>
                  <a:schemeClr val="accent3"/>
                </a:solidFill>
              </a:rPr>
              <a:t>of</a:t>
            </a:r>
            <a:r>
              <a:rPr lang="en-IN" sz="2400" dirty="0"/>
              <a:t> </a:t>
            </a:r>
            <a:r>
              <a:rPr lang="en-IN" sz="2400" dirty="0">
                <a:solidFill>
                  <a:schemeClr val="accent3"/>
                </a:solidFill>
              </a:rPr>
              <a:t>UPI</a:t>
            </a:r>
            <a:r>
              <a:rPr lang="en-IN" sz="2400" dirty="0"/>
              <a:t> </a:t>
            </a:r>
            <a:r>
              <a:rPr lang="en-IN" sz="2400" dirty="0">
                <a:solidFill>
                  <a:schemeClr val="accent3"/>
                </a:solidFill>
              </a:rPr>
              <a:t>in</a:t>
            </a:r>
            <a:r>
              <a:rPr lang="en-IN" sz="2400" dirty="0"/>
              <a:t> </a:t>
            </a:r>
            <a:r>
              <a:rPr lang="en-IN" sz="2400" dirty="0">
                <a:solidFill>
                  <a:schemeClr val="accent3"/>
                </a:solidFill>
              </a:rPr>
              <a:t>money</a:t>
            </a:r>
            <a:r>
              <a:rPr lang="en-IN" sz="2400" dirty="0"/>
              <a:t> </a:t>
            </a:r>
            <a:r>
              <a:rPr lang="en-IN" sz="2400" dirty="0">
                <a:solidFill>
                  <a:schemeClr val="accent3"/>
                </a:solidFill>
              </a:rPr>
              <a:t>transfer</a:t>
            </a:r>
            <a:r>
              <a:rPr lang="en-IN" sz="2400" dirty="0"/>
              <a:t> </a:t>
            </a:r>
            <a:r>
              <a:rPr lang="en-IN" sz="2400" dirty="0">
                <a:solidFill>
                  <a:schemeClr val="accent3"/>
                </a:solidFill>
              </a:rPr>
              <a:t>system</a:t>
            </a:r>
            <a:r>
              <a:rPr lang="en-IN" sz="2400" dirty="0"/>
              <a:t>.</a:t>
            </a:r>
          </a:p>
        </p:txBody>
      </p:sp>
    </p:spTree>
    <p:extLst>
      <p:ext uri="{BB962C8B-B14F-4D97-AF65-F5344CB8AC3E}">
        <p14:creationId xmlns:p14="http://schemas.microsoft.com/office/powerpoint/2010/main" val="71491291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34AA2F59-21F9-DE2B-1A3D-243512FBB907}"/>
              </a:ext>
            </a:extLst>
          </p:cNvPr>
          <p:cNvSpPr>
            <a:spLocks noGrp="1"/>
          </p:cNvSpPr>
          <p:nvPr>
            <p:ph type="subTitle" idx="1"/>
          </p:nvPr>
        </p:nvSpPr>
        <p:spPr>
          <a:xfrm>
            <a:off x="9768840" y="4425696"/>
            <a:ext cx="1927860" cy="1156332"/>
          </a:xfrm>
        </p:spPr>
        <p:txBody>
          <a:bodyPr>
            <a:normAutofit/>
          </a:bodyPr>
          <a:lstStyle/>
          <a:p>
            <a:pPr algn="ctr"/>
            <a:r>
              <a:rPr lang="en-US" sz="2400" dirty="0"/>
              <a:t>Methodology, statistical techniques</a:t>
            </a:r>
          </a:p>
        </p:txBody>
      </p:sp>
      <p:pic>
        <p:nvPicPr>
          <p:cNvPr id="6" name="Picture Placeholder 5">
            <a:extLst>
              <a:ext uri="{FF2B5EF4-FFF2-40B4-BE49-F238E27FC236}">
                <a16:creationId xmlns:a16="http://schemas.microsoft.com/office/drawing/2014/main" id="{5A0EF2E3-1600-3E47-0FE8-21534C6717C8}"/>
              </a:ext>
            </a:extLst>
          </p:cNvPr>
          <p:cNvPicPr>
            <a:picLocks noGrp="1" noChangeAspect="1"/>
          </p:cNvPicPr>
          <p:nvPr>
            <p:ph type="pic" sz="quarter" idx="13"/>
          </p:nvPr>
        </p:nvPicPr>
        <p:blipFill>
          <a:blip r:embed="rId2"/>
          <a:srcRect l="14392" r="14392"/>
          <a:stretch/>
        </p:blipFill>
        <p:spPr>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itle 3">
            <a:extLst>
              <a:ext uri="{FF2B5EF4-FFF2-40B4-BE49-F238E27FC236}">
                <a16:creationId xmlns:a16="http://schemas.microsoft.com/office/drawing/2014/main" id="{995FD90B-2540-3905-A03E-6F367D3806F5}"/>
              </a:ext>
            </a:extLst>
          </p:cNvPr>
          <p:cNvSpPr>
            <a:spLocks noGrp="1"/>
          </p:cNvSpPr>
          <p:nvPr>
            <p:ph type="ctrTitle"/>
          </p:nvPr>
        </p:nvSpPr>
        <p:spPr>
          <a:xfrm>
            <a:off x="7800727" y="702310"/>
            <a:ext cx="4446270" cy="2387600"/>
          </a:xfrm>
        </p:spPr>
        <p:txBody>
          <a:bodyPr/>
          <a:lstStyle/>
          <a:p>
            <a:pPr algn="ctr"/>
            <a:r>
              <a:rPr lang="en-US" sz="6600" dirty="0"/>
              <a:t>Analysis</a:t>
            </a:r>
          </a:p>
        </p:txBody>
      </p:sp>
      <p:sp>
        <p:nvSpPr>
          <p:cNvPr id="9" name="Text Placeholder 8">
            <a:extLst>
              <a:ext uri="{FF2B5EF4-FFF2-40B4-BE49-F238E27FC236}">
                <a16:creationId xmlns:a16="http://schemas.microsoft.com/office/drawing/2014/main" id="{8E48071E-82B9-96B3-D6C4-46B02D5B43CC}"/>
              </a:ext>
            </a:extLst>
          </p:cNvPr>
          <p:cNvSpPr>
            <a:spLocks noGrp="1"/>
          </p:cNvSpPr>
          <p:nvPr>
            <p:ph type="body" sz="quarter" idx="14"/>
          </p:nvPr>
        </p:nvSpPr>
        <p:spPr>
          <a:xfrm>
            <a:off x="9497484" y="3674036"/>
            <a:ext cx="2363211" cy="2387599"/>
          </a:xfrm>
        </p:spPr>
        <p:txBody>
          <a:bodyPr/>
          <a:lstStyle/>
          <a:p>
            <a:pPr marL="0" indent="0">
              <a:buNone/>
            </a:pPr>
            <a:r>
              <a:rPr lang="en-IN" dirty="0"/>
              <a:t> data, data, data, data, data, data, data, data, data, data.\data . Data, data, data, . Data. Data .</a:t>
            </a:r>
          </a:p>
        </p:txBody>
      </p:sp>
      <p:pic>
        <p:nvPicPr>
          <p:cNvPr id="2" name="Picture 1">
            <a:extLst>
              <a:ext uri="{FF2B5EF4-FFF2-40B4-BE49-F238E27FC236}">
                <a16:creationId xmlns:a16="http://schemas.microsoft.com/office/drawing/2014/main" id="{09DD1475-3F5A-0827-441E-FB67BCA8EABE}"/>
              </a:ext>
            </a:extLst>
          </p:cNvPr>
          <p:cNvPicPr>
            <a:picLocks noChangeAspect="1"/>
          </p:cNvPicPr>
          <p:nvPr/>
        </p:nvPicPr>
        <p:blipFill>
          <a:blip r:embed="rId3"/>
          <a:stretch>
            <a:fillRect/>
          </a:stretch>
        </p:blipFill>
        <p:spPr>
          <a:xfrm>
            <a:off x="682765" y="827919"/>
            <a:ext cx="7245069" cy="5202164"/>
          </a:xfrm>
          <a:prstGeom prst="rect">
            <a:avLst/>
          </a:prstGeom>
        </p:spPr>
      </p:pic>
    </p:spTree>
    <p:extLst>
      <p:ext uri="{BB962C8B-B14F-4D97-AF65-F5344CB8AC3E}">
        <p14:creationId xmlns:p14="http://schemas.microsoft.com/office/powerpoint/2010/main" val="843133401"/>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816434DD-99F7-F675-AD5D-16251C686BE5}"/>
              </a:ext>
            </a:extLst>
          </p:cNvPr>
          <p:cNvSpPr>
            <a:spLocks noGrp="1"/>
          </p:cNvSpPr>
          <p:nvPr>
            <p:ph type="title"/>
          </p:nvPr>
        </p:nvSpPr>
        <p:spPr>
          <a:xfrm>
            <a:off x="228600" y="386715"/>
            <a:ext cx="3975802" cy="1514476"/>
          </a:xfrm>
        </p:spPr>
        <p:txBody>
          <a:bodyPr>
            <a:normAutofit fontScale="90000"/>
          </a:bodyPr>
          <a:lstStyle/>
          <a:p>
            <a:r>
              <a:rPr lang="en-US" dirty="0"/>
              <a:t>Methodology and Statistical Techniques used</a:t>
            </a:r>
          </a:p>
        </p:txBody>
      </p:sp>
      <p:sp>
        <p:nvSpPr>
          <p:cNvPr id="18" name="Content Placeholder 17">
            <a:extLst>
              <a:ext uri="{FF2B5EF4-FFF2-40B4-BE49-F238E27FC236}">
                <a16:creationId xmlns:a16="http://schemas.microsoft.com/office/drawing/2014/main" id="{BA0F37A9-9311-8451-1D05-95B6B4D69EDC}"/>
              </a:ext>
            </a:extLst>
          </p:cNvPr>
          <p:cNvSpPr>
            <a:spLocks noGrp="1"/>
          </p:cNvSpPr>
          <p:nvPr>
            <p:ph idx="1"/>
          </p:nvPr>
        </p:nvSpPr>
        <p:spPr>
          <a:xfrm>
            <a:off x="228600" y="4352544"/>
            <a:ext cx="5157216" cy="2340864"/>
          </a:xfrm>
        </p:spPr>
        <p:txBody>
          <a:bodyPr>
            <a:normAutofit fontScale="70000" lnSpcReduction="20000"/>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secondary dataset was collected from Kaggle after confirming that the dataset was previously scrapped from the official site of NPCI (National Payments Corporation of India). The dataset was then cleaned in Excel and loaded into Power BI for data visualization by creating dashboards. In addition, the dataset was loaded into R Studio for further analysis so as to know more about the Indian market as in the year 2022 for the months of January to July. The statistical techniques of correlation, linear regression, multiple linear regression, selection of best fit model using forward regression approach was taken into consideration to know more about the variables in the dataset. </a:t>
            </a:r>
          </a:p>
          <a:p>
            <a:endParaRPr lang="en-US" dirty="0"/>
          </a:p>
        </p:txBody>
      </p:sp>
      <p:pic>
        <p:nvPicPr>
          <p:cNvPr id="29" name="Picture Placeholder 28">
            <a:extLst>
              <a:ext uri="{FF2B5EF4-FFF2-40B4-BE49-F238E27FC236}">
                <a16:creationId xmlns:a16="http://schemas.microsoft.com/office/drawing/2014/main" id="{98A9975F-ED55-F12A-7C75-7D0C2FD19B3D}"/>
              </a:ext>
            </a:extLst>
          </p:cNvPr>
          <p:cNvPicPr>
            <a:picLocks noGrp="1" noChangeAspect="1"/>
          </p:cNvPicPr>
          <p:nvPr>
            <p:ph type="pic" sz="quarter" idx="13"/>
          </p:nvPr>
        </p:nvPicPr>
        <p:blipFill>
          <a:blip r:embed="rId2"/>
          <a:srcRect l="1311" r="1311"/>
          <a:stretch>
            <a:fillRect/>
          </a:stretch>
        </p:blipFill>
        <p:spPr>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89661522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3DD9-1753-84FB-3B4E-B48728257C5D}"/>
              </a:ext>
            </a:extLst>
          </p:cNvPr>
          <p:cNvSpPr>
            <a:spLocks noGrp="1"/>
          </p:cNvSpPr>
          <p:nvPr>
            <p:ph type="title"/>
          </p:nvPr>
        </p:nvSpPr>
        <p:spPr>
          <a:xfrm>
            <a:off x="3332922" y="0"/>
            <a:ext cx="4820478" cy="562526"/>
          </a:xfrm>
        </p:spPr>
        <p:txBody>
          <a:bodyPr>
            <a:noAutofit/>
          </a:bodyPr>
          <a:lstStyle/>
          <a:p>
            <a:pPr algn="l"/>
            <a:r>
              <a:rPr lang="en-IN" sz="3600" b="1" dirty="0"/>
              <a:t>Analysis Using R Studio</a:t>
            </a:r>
          </a:p>
        </p:txBody>
      </p:sp>
      <p:pic>
        <p:nvPicPr>
          <p:cNvPr id="10" name="Picture 9">
            <a:extLst>
              <a:ext uri="{FF2B5EF4-FFF2-40B4-BE49-F238E27FC236}">
                <a16:creationId xmlns:a16="http://schemas.microsoft.com/office/drawing/2014/main" id="{4BC44D90-1CC4-4B51-D7AF-169D0C762903}"/>
              </a:ext>
            </a:extLst>
          </p:cNvPr>
          <p:cNvPicPr>
            <a:picLocks noChangeAspect="1"/>
          </p:cNvPicPr>
          <p:nvPr/>
        </p:nvPicPr>
        <p:blipFill>
          <a:blip r:embed="rId2"/>
          <a:stretch>
            <a:fillRect/>
          </a:stretch>
        </p:blipFill>
        <p:spPr>
          <a:xfrm>
            <a:off x="702365" y="571670"/>
            <a:ext cx="10800522" cy="57772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9649398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0D4E171-8301-03C0-F32E-F1B806F7708D}"/>
              </a:ext>
            </a:extLst>
          </p:cNvPr>
          <p:cNvPicPr>
            <a:picLocks noChangeAspect="1"/>
          </p:cNvPicPr>
          <p:nvPr/>
        </p:nvPicPr>
        <p:blipFill>
          <a:blip r:embed="rId2"/>
          <a:stretch>
            <a:fillRect/>
          </a:stretch>
        </p:blipFill>
        <p:spPr>
          <a:xfrm>
            <a:off x="109844" y="284922"/>
            <a:ext cx="2432592" cy="887896"/>
          </a:xfrm>
          <a:prstGeom prst="rect">
            <a:avLst/>
          </a:prstGeom>
          <a:ln>
            <a:solidFill>
              <a:schemeClr val="tx1"/>
            </a:solidFill>
          </a:ln>
        </p:spPr>
      </p:pic>
      <p:pic>
        <p:nvPicPr>
          <p:cNvPr id="16" name="Picture 15">
            <a:extLst>
              <a:ext uri="{FF2B5EF4-FFF2-40B4-BE49-F238E27FC236}">
                <a16:creationId xmlns:a16="http://schemas.microsoft.com/office/drawing/2014/main" id="{D5024692-440B-9D6E-FC1F-AE59D8A1D0B9}"/>
              </a:ext>
            </a:extLst>
          </p:cNvPr>
          <p:cNvPicPr>
            <a:picLocks noChangeAspect="1"/>
          </p:cNvPicPr>
          <p:nvPr/>
        </p:nvPicPr>
        <p:blipFill>
          <a:blip r:embed="rId3"/>
          <a:stretch>
            <a:fillRect/>
          </a:stretch>
        </p:blipFill>
        <p:spPr>
          <a:xfrm>
            <a:off x="2635677" y="550123"/>
            <a:ext cx="8814201" cy="5601482"/>
          </a:xfrm>
          <a:prstGeom prst="rect">
            <a:avLst/>
          </a:prstGeom>
          <a:ln>
            <a:solidFill>
              <a:schemeClr val="tx1"/>
            </a:solidFill>
          </a:ln>
        </p:spPr>
      </p:pic>
      <p:sp>
        <p:nvSpPr>
          <p:cNvPr id="17" name="Rectangle 16">
            <a:extLst>
              <a:ext uri="{FF2B5EF4-FFF2-40B4-BE49-F238E27FC236}">
                <a16:creationId xmlns:a16="http://schemas.microsoft.com/office/drawing/2014/main" id="{C3FE142D-FA24-8CA3-072B-27CEA683A376}"/>
              </a:ext>
            </a:extLst>
          </p:cNvPr>
          <p:cNvSpPr/>
          <p:nvPr/>
        </p:nvSpPr>
        <p:spPr>
          <a:xfrm>
            <a:off x="4038600" y="728870"/>
            <a:ext cx="4005470" cy="3299791"/>
          </a:xfrm>
          <a:prstGeom prst="rect">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IN"/>
          </a:p>
        </p:txBody>
      </p:sp>
    </p:spTree>
    <p:extLst>
      <p:ext uri="{BB962C8B-B14F-4D97-AF65-F5344CB8AC3E}">
        <p14:creationId xmlns:p14="http://schemas.microsoft.com/office/powerpoint/2010/main" val="127496496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2BE0C6F-B37F-B2DB-4DBD-FE3BA007B049}"/>
              </a:ext>
            </a:extLst>
          </p:cNvPr>
          <p:cNvPicPr>
            <a:picLocks noChangeAspect="1"/>
          </p:cNvPicPr>
          <p:nvPr/>
        </p:nvPicPr>
        <p:blipFill>
          <a:blip r:embed="rId2"/>
          <a:stretch>
            <a:fillRect/>
          </a:stretch>
        </p:blipFill>
        <p:spPr>
          <a:xfrm>
            <a:off x="156929" y="595658"/>
            <a:ext cx="5032874" cy="1175771"/>
          </a:xfrm>
          <a:prstGeom prst="rect">
            <a:avLst/>
          </a:prstGeom>
          <a:ln>
            <a:solidFill>
              <a:schemeClr val="tx1"/>
            </a:solidFill>
          </a:ln>
        </p:spPr>
      </p:pic>
      <p:pic>
        <p:nvPicPr>
          <p:cNvPr id="10" name="Picture 9">
            <a:extLst>
              <a:ext uri="{FF2B5EF4-FFF2-40B4-BE49-F238E27FC236}">
                <a16:creationId xmlns:a16="http://schemas.microsoft.com/office/drawing/2014/main" id="{786AE716-48F1-F7EF-1419-9FB7F00C868A}"/>
              </a:ext>
            </a:extLst>
          </p:cNvPr>
          <p:cNvPicPr>
            <a:picLocks noChangeAspect="1"/>
          </p:cNvPicPr>
          <p:nvPr/>
        </p:nvPicPr>
        <p:blipFill>
          <a:blip r:embed="rId3"/>
          <a:stretch>
            <a:fillRect/>
          </a:stretch>
        </p:blipFill>
        <p:spPr>
          <a:xfrm>
            <a:off x="5424106" y="595658"/>
            <a:ext cx="6025772" cy="5182289"/>
          </a:xfrm>
          <a:prstGeom prst="rect">
            <a:avLst/>
          </a:prstGeom>
          <a:ln>
            <a:solidFill>
              <a:schemeClr val="tx1"/>
            </a:solidFill>
          </a:ln>
        </p:spPr>
      </p:pic>
    </p:spTree>
    <p:extLst>
      <p:ext uri="{BB962C8B-B14F-4D97-AF65-F5344CB8AC3E}">
        <p14:creationId xmlns:p14="http://schemas.microsoft.com/office/powerpoint/2010/main" val="16916278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66813DC-1742-1B51-82E2-D47A8736A5D0}"/>
              </a:ext>
            </a:extLst>
          </p:cNvPr>
          <p:cNvPicPr>
            <a:picLocks noChangeAspect="1"/>
          </p:cNvPicPr>
          <p:nvPr/>
        </p:nvPicPr>
        <p:blipFill>
          <a:blip r:embed="rId2"/>
          <a:stretch>
            <a:fillRect/>
          </a:stretch>
        </p:blipFill>
        <p:spPr>
          <a:xfrm>
            <a:off x="570442" y="514155"/>
            <a:ext cx="10989544" cy="5807131"/>
          </a:xfrm>
          <a:prstGeom prst="rect">
            <a:avLst/>
          </a:prstGeom>
          <a:ln>
            <a:solidFill>
              <a:schemeClr val="tx1"/>
            </a:solidFill>
          </a:ln>
        </p:spPr>
      </p:pic>
    </p:spTree>
    <p:extLst>
      <p:ext uri="{BB962C8B-B14F-4D97-AF65-F5344CB8AC3E}">
        <p14:creationId xmlns:p14="http://schemas.microsoft.com/office/powerpoint/2010/main" val="411775266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16750" y="523875"/>
            <a:ext cx="3975802" cy="1514476"/>
          </a:xfrm>
        </p:spPr>
        <p:txBody>
          <a:bodyPr>
            <a:normAutofit fontScale="90000"/>
          </a:bodyPr>
          <a:lstStyle/>
          <a:p>
            <a:r>
              <a:rPr lang="en-ZA" dirty="0"/>
              <a:t>Unified Payments Interface (UPI)</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213012" y="4392057"/>
            <a:ext cx="5041964" cy="2465943"/>
          </a:xfrm>
        </p:spPr>
        <p:txBody>
          <a:bodyPr vert="horz" lIns="0" tIns="45720" rIns="91440" bIns="45720" rtlCol="0" anchor="t">
            <a:noAutofit/>
          </a:bodyPr>
          <a:lstStyle/>
          <a:p>
            <a:r>
              <a:rPr lang="en-US" dirty="0">
                <a:solidFill>
                  <a:schemeClr val="bg1"/>
                </a:solidFill>
                <a:latin typeface="Times New Roman" panose="02020603050405020304" pitchFamily="18" charset="0"/>
                <a:cs typeface="Times New Roman" panose="02020603050405020304" pitchFamily="18" charset="0"/>
              </a:rPr>
              <a:t>Unified Payments Interface (UPI) is a system that powers multiple bank accounts into a single mobile application (of any participating bank), merging several banking features, seamless fund routing &amp; merchant payments into one hood. It also caters to the “Peer to Peer” collect request which can be scheduled and paid as per requirement and convenience.</a:t>
            </a:r>
          </a:p>
          <a:p>
            <a:r>
              <a:rPr lang="en-US" dirty="0">
                <a:solidFill>
                  <a:schemeClr val="bg1"/>
                </a:solidFill>
                <a:latin typeface="Times New Roman" panose="02020603050405020304" pitchFamily="18" charset="0"/>
                <a:cs typeface="Times New Roman" panose="02020603050405020304" pitchFamily="18" charset="0"/>
              </a:rPr>
              <a:t>With the above context in mind, NPCI conducted a pilot launch with 21 member banks. The pilot launch was on 11th April 2016 by Dr. Raghuram G Rajan, Governor, RBI at Mumbai. Banks have started to upload their UPI enabled Apps on Google Play store from 25th August, 2016 onwards.</a:t>
            </a:r>
          </a:p>
          <a:p>
            <a:endParaRPr lang="en-US" dirty="0">
              <a:solidFill>
                <a:schemeClr val="bg1"/>
              </a:solidFill>
            </a:endParaRP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Pitch deck</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pic>
        <p:nvPicPr>
          <p:cNvPr id="1030" name="Picture 6" descr="UPI 2.0 - Towards a complete digital ecosystem - PwC India">
            <a:extLst>
              <a:ext uri="{FF2B5EF4-FFF2-40B4-BE49-F238E27FC236}">
                <a16:creationId xmlns:a16="http://schemas.microsoft.com/office/drawing/2014/main" id="{6C8AF8F5-1172-CA4B-9544-B10C6EB473DE}"/>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7916" r="791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49499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4D67111-23F7-F151-CCFA-84B9A3A515A0}"/>
              </a:ext>
            </a:extLst>
          </p:cNvPr>
          <p:cNvPicPr>
            <a:picLocks noChangeAspect="1"/>
          </p:cNvPicPr>
          <p:nvPr/>
        </p:nvPicPr>
        <p:blipFill>
          <a:blip r:embed="rId2"/>
          <a:stretch>
            <a:fillRect/>
          </a:stretch>
        </p:blipFill>
        <p:spPr>
          <a:xfrm>
            <a:off x="160274" y="190050"/>
            <a:ext cx="3915690" cy="697846"/>
          </a:xfrm>
          <a:prstGeom prst="rect">
            <a:avLst/>
          </a:prstGeom>
          <a:ln>
            <a:solidFill>
              <a:schemeClr val="tx1"/>
            </a:solidFill>
          </a:ln>
        </p:spPr>
      </p:pic>
      <p:pic>
        <p:nvPicPr>
          <p:cNvPr id="12" name="Picture 11">
            <a:extLst>
              <a:ext uri="{FF2B5EF4-FFF2-40B4-BE49-F238E27FC236}">
                <a16:creationId xmlns:a16="http://schemas.microsoft.com/office/drawing/2014/main" id="{27C825C8-1CDC-B284-F44B-C282CE44DE1E}"/>
              </a:ext>
            </a:extLst>
          </p:cNvPr>
          <p:cNvPicPr>
            <a:picLocks noChangeAspect="1"/>
          </p:cNvPicPr>
          <p:nvPr/>
        </p:nvPicPr>
        <p:blipFill>
          <a:blip r:embed="rId3"/>
          <a:stretch>
            <a:fillRect/>
          </a:stretch>
        </p:blipFill>
        <p:spPr>
          <a:xfrm>
            <a:off x="4187687" y="538973"/>
            <a:ext cx="7328508" cy="5572903"/>
          </a:xfrm>
          <a:prstGeom prst="rect">
            <a:avLst/>
          </a:prstGeom>
          <a:ln>
            <a:solidFill>
              <a:schemeClr val="tx1"/>
            </a:solidFill>
          </a:ln>
        </p:spPr>
      </p:pic>
    </p:spTree>
    <p:extLst>
      <p:ext uri="{BB962C8B-B14F-4D97-AF65-F5344CB8AC3E}">
        <p14:creationId xmlns:p14="http://schemas.microsoft.com/office/powerpoint/2010/main" val="882724049"/>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4C479D5-C5EF-DF5F-AD21-2F110CBDC049}"/>
              </a:ext>
            </a:extLst>
          </p:cNvPr>
          <p:cNvPicPr>
            <a:picLocks noChangeAspect="1"/>
          </p:cNvPicPr>
          <p:nvPr/>
        </p:nvPicPr>
        <p:blipFill>
          <a:blip r:embed="rId2"/>
          <a:stretch>
            <a:fillRect/>
          </a:stretch>
        </p:blipFill>
        <p:spPr>
          <a:xfrm>
            <a:off x="504638" y="513880"/>
            <a:ext cx="11137514" cy="5767649"/>
          </a:xfrm>
          <a:prstGeom prst="rect">
            <a:avLst/>
          </a:prstGeom>
          <a:ln>
            <a:solidFill>
              <a:schemeClr val="tx1"/>
            </a:solidFill>
          </a:ln>
        </p:spPr>
      </p:pic>
    </p:spTree>
    <p:extLst>
      <p:ext uri="{BB962C8B-B14F-4D97-AF65-F5344CB8AC3E}">
        <p14:creationId xmlns:p14="http://schemas.microsoft.com/office/powerpoint/2010/main" val="107696065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8BA7C58-16B8-2FDA-42C6-F76450AF0016}"/>
              </a:ext>
            </a:extLst>
          </p:cNvPr>
          <p:cNvSpPr>
            <a:spLocks noGrp="1"/>
          </p:cNvSpPr>
          <p:nvPr>
            <p:ph type="ftr" sz="quarter" idx="10"/>
          </p:nvPr>
        </p:nvSpPr>
        <p:spPr/>
        <p:txBody>
          <a:bodyPr/>
          <a:lstStyle/>
          <a:p>
            <a:r>
              <a:rPr lang="en-ZA"/>
              <a:t>Pitch deck</a:t>
            </a:r>
            <a:endParaRPr lang="en-ZA" dirty="0"/>
          </a:p>
        </p:txBody>
      </p:sp>
      <p:sp>
        <p:nvSpPr>
          <p:cNvPr id="5" name="Slide Number Placeholder 4">
            <a:extLst>
              <a:ext uri="{FF2B5EF4-FFF2-40B4-BE49-F238E27FC236}">
                <a16:creationId xmlns:a16="http://schemas.microsoft.com/office/drawing/2014/main" id="{E2820E2C-34DC-53B1-029A-014A73AC3EFB}"/>
              </a:ext>
            </a:extLst>
          </p:cNvPr>
          <p:cNvSpPr>
            <a:spLocks noGrp="1"/>
          </p:cNvSpPr>
          <p:nvPr>
            <p:ph type="sldNum" sz="quarter" idx="11"/>
          </p:nvPr>
        </p:nvSpPr>
        <p:spPr/>
        <p:txBody>
          <a:bodyPr/>
          <a:lstStyle/>
          <a:p>
            <a:fld id="{19B51A1E-902D-48AF-9020-955120F399B6}" type="slidenum">
              <a:rPr lang="en-ZA" smtClean="0"/>
              <a:pPr/>
              <a:t>22</a:t>
            </a:fld>
            <a:endParaRPr lang="en-ZA" dirty="0"/>
          </a:p>
        </p:txBody>
      </p:sp>
      <p:sp>
        <p:nvSpPr>
          <p:cNvPr id="6" name="Date Placeholder 5">
            <a:extLst>
              <a:ext uri="{FF2B5EF4-FFF2-40B4-BE49-F238E27FC236}">
                <a16:creationId xmlns:a16="http://schemas.microsoft.com/office/drawing/2014/main" id="{A8C734F3-952A-4CA9-EA46-52E3568D12E6}"/>
              </a:ext>
            </a:extLst>
          </p:cNvPr>
          <p:cNvSpPr>
            <a:spLocks noGrp="1"/>
          </p:cNvSpPr>
          <p:nvPr>
            <p:ph type="dt" sz="half" idx="2"/>
          </p:nvPr>
        </p:nvSpPr>
        <p:spPr/>
        <p:txBody>
          <a:bodyPr/>
          <a:lstStyle/>
          <a:p>
            <a:r>
              <a:rPr lang="en-US"/>
              <a:t>6/22/20XX</a:t>
            </a:r>
            <a:endParaRPr lang="en-US" dirty="0"/>
          </a:p>
        </p:txBody>
      </p:sp>
      <p:pic>
        <p:nvPicPr>
          <p:cNvPr id="10" name="Picture 9">
            <a:extLst>
              <a:ext uri="{FF2B5EF4-FFF2-40B4-BE49-F238E27FC236}">
                <a16:creationId xmlns:a16="http://schemas.microsoft.com/office/drawing/2014/main" id="{812D8405-05E9-ED25-67A0-DBB305D967C2}"/>
              </a:ext>
            </a:extLst>
          </p:cNvPr>
          <p:cNvPicPr>
            <a:picLocks noChangeAspect="1"/>
          </p:cNvPicPr>
          <p:nvPr/>
        </p:nvPicPr>
        <p:blipFill>
          <a:blip r:embed="rId2"/>
          <a:stretch>
            <a:fillRect/>
          </a:stretch>
        </p:blipFill>
        <p:spPr>
          <a:xfrm>
            <a:off x="5526568" y="510853"/>
            <a:ext cx="6093705" cy="5532138"/>
          </a:xfrm>
          <a:prstGeom prst="rect">
            <a:avLst/>
          </a:prstGeom>
          <a:ln>
            <a:solidFill>
              <a:schemeClr val="tx1"/>
            </a:solidFill>
          </a:ln>
        </p:spPr>
      </p:pic>
      <p:pic>
        <p:nvPicPr>
          <p:cNvPr id="12" name="Picture 11">
            <a:extLst>
              <a:ext uri="{FF2B5EF4-FFF2-40B4-BE49-F238E27FC236}">
                <a16:creationId xmlns:a16="http://schemas.microsoft.com/office/drawing/2014/main" id="{954DE55D-A84C-E7E3-CB1A-EA94E49EE974}"/>
              </a:ext>
            </a:extLst>
          </p:cNvPr>
          <p:cNvPicPr>
            <a:picLocks noChangeAspect="1"/>
          </p:cNvPicPr>
          <p:nvPr/>
        </p:nvPicPr>
        <p:blipFill>
          <a:blip r:embed="rId3"/>
          <a:stretch>
            <a:fillRect/>
          </a:stretch>
        </p:blipFill>
        <p:spPr>
          <a:xfrm>
            <a:off x="427307" y="510853"/>
            <a:ext cx="4953076" cy="3216586"/>
          </a:xfrm>
          <a:prstGeom prst="rect">
            <a:avLst/>
          </a:prstGeom>
          <a:ln>
            <a:solidFill>
              <a:schemeClr val="tx1"/>
            </a:solidFill>
          </a:ln>
        </p:spPr>
      </p:pic>
      <p:pic>
        <p:nvPicPr>
          <p:cNvPr id="14" name="Picture 13">
            <a:extLst>
              <a:ext uri="{FF2B5EF4-FFF2-40B4-BE49-F238E27FC236}">
                <a16:creationId xmlns:a16="http://schemas.microsoft.com/office/drawing/2014/main" id="{D660B981-921F-CA2A-7E54-02D346A86727}"/>
              </a:ext>
            </a:extLst>
          </p:cNvPr>
          <p:cNvPicPr>
            <a:picLocks noChangeAspect="1"/>
          </p:cNvPicPr>
          <p:nvPr/>
        </p:nvPicPr>
        <p:blipFill>
          <a:blip r:embed="rId4"/>
          <a:stretch>
            <a:fillRect/>
          </a:stretch>
        </p:blipFill>
        <p:spPr>
          <a:xfrm>
            <a:off x="427307" y="3888169"/>
            <a:ext cx="4953075" cy="2154822"/>
          </a:xfrm>
          <a:prstGeom prst="rect">
            <a:avLst/>
          </a:prstGeom>
          <a:ln>
            <a:solidFill>
              <a:schemeClr val="tx1"/>
            </a:solidFill>
          </a:ln>
        </p:spPr>
      </p:pic>
      <p:pic>
        <p:nvPicPr>
          <p:cNvPr id="18" name="Picture 17">
            <a:extLst>
              <a:ext uri="{FF2B5EF4-FFF2-40B4-BE49-F238E27FC236}">
                <a16:creationId xmlns:a16="http://schemas.microsoft.com/office/drawing/2014/main" id="{9F73A320-C34B-0A06-4A40-EEF03832649D}"/>
              </a:ext>
            </a:extLst>
          </p:cNvPr>
          <p:cNvPicPr>
            <a:picLocks noChangeAspect="1"/>
          </p:cNvPicPr>
          <p:nvPr/>
        </p:nvPicPr>
        <p:blipFill>
          <a:blip r:embed="rId5"/>
          <a:stretch>
            <a:fillRect/>
          </a:stretch>
        </p:blipFill>
        <p:spPr>
          <a:xfrm>
            <a:off x="531989" y="6203721"/>
            <a:ext cx="11088284" cy="515131"/>
          </a:xfrm>
          <a:prstGeom prst="rect">
            <a:avLst/>
          </a:prstGeom>
          <a:ln>
            <a:solidFill>
              <a:schemeClr val="tx1"/>
            </a:solidFill>
          </a:ln>
        </p:spPr>
      </p:pic>
    </p:spTree>
    <p:extLst>
      <p:ext uri="{BB962C8B-B14F-4D97-AF65-F5344CB8AC3E}">
        <p14:creationId xmlns:p14="http://schemas.microsoft.com/office/powerpoint/2010/main" val="216084866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C1EE917-9D29-85B3-0271-4D735C905908}"/>
              </a:ext>
            </a:extLst>
          </p:cNvPr>
          <p:cNvSpPr>
            <a:spLocks noGrp="1"/>
          </p:cNvSpPr>
          <p:nvPr>
            <p:ph type="ftr" sz="quarter" idx="10"/>
          </p:nvPr>
        </p:nvSpPr>
        <p:spPr/>
        <p:txBody>
          <a:bodyPr/>
          <a:lstStyle/>
          <a:p>
            <a:r>
              <a:rPr lang="en-ZA"/>
              <a:t>Pitch deck</a:t>
            </a:r>
            <a:endParaRPr lang="en-ZA" dirty="0"/>
          </a:p>
        </p:txBody>
      </p:sp>
      <p:sp>
        <p:nvSpPr>
          <p:cNvPr id="5" name="Slide Number Placeholder 4">
            <a:extLst>
              <a:ext uri="{FF2B5EF4-FFF2-40B4-BE49-F238E27FC236}">
                <a16:creationId xmlns:a16="http://schemas.microsoft.com/office/drawing/2014/main" id="{7CE20154-D44E-9555-47E1-DEBBBF70213D}"/>
              </a:ext>
            </a:extLst>
          </p:cNvPr>
          <p:cNvSpPr>
            <a:spLocks noGrp="1"/>
          </p:cNvSpPr>
          <p:nvPr>
            <p:ph type="sldNum" sz="quarter" idx="11"/>
          </p:nvPr>
        </p:nvSpPr>
        <p:spPr/>
        <p:txBody>
          <a:bodyPr/>
          <a:lstStyle/>
          <a:p>
            <a:fld id="{19B51A1E-902D-48AF-9020-955120F399B6}" type="slidenum">
              <a:rPr lang="en-ZA" smtClean="0"/>
              <a:pPr/>
              <a:t>23</a:t>
            </a:fld>
            <a:endParaRPr lang="en-ZA" dirty="0"/>
          </a:p>
        </p:txBody>
      </p:sp>
      <p:pic>
        <p:nvPicPr>
          <p:cNvPr id="8" name="Picture 7">
            <a:extLst>
              <a:ext uri="{FF2B5EF4-FFF2-40B4-BE49-F238E27FC236}">
                <a16:creationId xmlns:a16="http://schemas.microsoft.com/office/drawing/2014/main" id="{1C2A3B84-8448-3FF3-4A4D-5CC2A2940C45}"/>
              </a:ext>
            </a:extLst>
          </p:cNvPr>
          <p:cNvPicPr>
            <a:picLocks noChangeAspect="1"/>
          </p:cNvPicPr>
          <p:nvPr/>
        </p:nvPicPr>
        <p:blipFill>
          <a:blip r:embed="rId2"/>
          <a:stretch>
            <a:fillRect/>
          </a:stretch>
        </p:blipFill>
        <p:spPr>
          <a:xfrm>
            <a:off x="108509" y="184968"/>
            <a:ext cx="6106761" cy="3446128"/>
          </a:xfrm>
          <a:prstGeom prst="rect">
            <a:avLst/>
          </a:prstGeom>
          <a:ln>
            <a:solidFill>
              <a:schemeClr val="tx1"/>
            </a:solidFill>
          </a:ln>
        </p:spPr>
      </p:pic>
      <p:pic>
        <p:nvPicPr>
          <p:cNvPr id="10" name="Picture 9">
            <a:extLst>
              <a:ext uri="{FF2B5EF4-FFF2-40B4-BE49-F238E27FC236}">
                <a16:creationId xmlns:a16="http://schemas.microsoft.com/office/drawing/2014/main" id="{E3A1CC99-7676-1E05-EB5B-B8B61ACF3D60}"/>
              </a:ext>
            </a:extLst>
          </p:cNvPr>
          <p:cNvPicPr>
            <a:picLocks noChangeAspect="1"/>
          </p:cNvPicPr>
          <p:nvPr/>
        </p:nvPicPr>
        <p:blipFill>
          <a:blip r:embed="rId3"/>
          <a:stretch>
            <a:fillRect/>
          </a:stretch>
        </p:blipFill>
        <p:spPr>
          <a:xfrm>
            <a:off x="6319676" y="184968"/>
            <a:ext cx="5744377" cy="5858023"/>
          </a:xfrm>
          <a:prstGeom prst="rect">
            <a:avLst/>
          </a:prstGeom>
          <a:ln>
            <a:solidFill>
              <a:schemeClr val="tx1"/>
            </a:solidFill>
          </a:ln>
        </p:spPr>
      </p:pic>
      <p:pic>
        <p:nvPicPr>
          <p:cNvPr id="12" name="Picture 11">
            <a:extLst>
              <a:ext uri="{FF2B5EF4-FFF2-40B4-BE49-F238E27FC236}">
                <a16:creationId xmlns:a16="http://schemas.microsoft.com/office/drawing/2014/main" id="{48D24A0F-9722-9591-A712-0E9E4B140FC5}"/>
              </a:ext>
            </a:extLst>
          </p:cNvPr>
          <p:cNvPicPr>
            <a:picLocks noChangeAspect="1"/>
          </p:cNvPicPr>
          <p:nvPr/>
        </p:nvPicPr>
        <p:blipFill>
          <a:blip r:embed="rId4"/>
          <a:stretch>
            <a:fillRect/>
          </a:stretch>
        </p:blipFill>
        <p:spPr>
          <a:xfrm>
            <a:off x="129558" y="3856383"/>
            <a:ext cx="6085711" cy="2186608"/>
          </a:xfrm>
          <a:prstGeom prst="rect">
            <a:avLst/>
          </a:prstGeom>
          <a:ln>
            <a:solidFill>
              <a:schemeClr val="tx1"/>
            </a:solidFill>
          </a:ln>
        </p:spPr>
      </p:pic>
      <p:pic>
        <p:nvPicPr>
          <p:cNvPr id="14" name="Picture 13">
            <a:extLst>
              <a:ext uri="{FF2B5EF4-FFF2-40B4-BE49-F238E27FC236}">
                <a16:creationId xmlns:a16="http://schemas.microsoft.com/office/drawing/2014/main" id="{F5F6AD60-72BC-2887-F9B1-5DFB4A32C884}"/>
              </a:ext>
            </a:extLst>
          </p:cNvPr>
          <p:cNvPicPr>
            <a:picLocks noChangeAspect="1"/>
          </p:cNvPicPr>
          <p:nvPr/>
        </p:nvPicPr>
        <p:blipFill>
          <a:blip r:embed="rId5"/>
          <a:stretch>
            <a:fillRect/>
          </a:stretch>
        </p:blipFill>
        <p:spPr>
          <a:xfrm>
            <a:off x="132167" y="6227825"/>
            <a:ext cx="11931886" cy="550662"/>
          </a:xfrm>
          <a:prstGeom prst="rect">
            <a:avLst/>
          </a:prstGeom>
          <a:ln>
            <a:solidFill>
              <a:schemeClr val="tx1"/>
            </a:solidFill>
          </a:ln>
        </p:spPr>
      </p:pic>
    </p:spTree>
    <p:extLst>
      <p:ext uri="{BB962C8B-B14F-4D97-AF65-F5344CB8AC3E}">
        <p14:creationId xmlns:p14="http://schemas.microsoft.com/office/powerpoint/2010/main" val="4018834769"/>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083C373-ADBE-CBBE-21DB-51F73A4F99A4}"/>
              </a:ext>
            </a:extLst>
          </p:cNvPr>
          <p:cNvPicPr>
            <a:picLocks noChangeAspect="1"/>
          </p:cNvPicPr>
          <p:nvPr/>
        </p:nvPicPr>
        <p:blipFill>
          <a:blip r:embed="rId3"/>
          <a:stretch>
            <a:fillRect/>
          </a:stretch>
        </p:blipFill>
        <p:spPr>
          <a:xfrm>
            <a:off x="109170" y="176479"/>
            <a:ext cx="5726240" cy="3057051"/>
          </a:xfrm>
          <a:prstGeom prst="rect">
            <a:avLst/>
          </a:prstGeom>
          <a:ln>
            <a:solidFill>
              <a:schemeClr val="tx1"/>
            </a:solidFill>
          </a:ln>
        </p:spPr>
      </p:pic>
      <p:pic>
        <p:nvPicPr>
          <p:cNvPr id="10" name="Picture 9">
            <a:extLst>
              <a:ext uri="{FF2B5EF4-FFF2-40B4-BE49-F238E27FC236}">
                <a16:creationId xmlns:a16="http://schemas.microsoft.com/office/drawing/2014/main" id="{3CA72537-C933-95C4-31DD-D44CD93288D2}"/>
              </a:ext>
            </a:extLst>
          </p:cNvPr>
          <p:cNvPicPr>
            <a:picLocks noChangeAspect="1"/>
          </p:cNvPicPr>
          <p:nvPr/>
        </p:nvPicPr>
        <p:blipFill>
          <a:blip r:embed="rId4"/>
          <a:stretch>
            <a:fillRect/>
          </a:stretch>
        </p:blipFill>
        <p:spPr>
          <a:xfrm>
            <a:off x="5989984" y="176479"/>
            <a:ext cx="5949380" cy="5893017"/>
          </a:xfrm>
          <a:prstGeom prst="rect">
            <a:avLst/>
          </a:prstGeom>
          <a:ln>
            <a:solidFill>
              <a:schemeClr val="tx1"/>
            </a:solidFill>
          </a:ln>
        </p:spPr>
      </p:pic>
      <p:pic>
        <p:nvPicPr>
          <p:cNvPr id="12" name="Picture 11">
            <a:extLst>
              <a:ext uri="{FF2B5EF4-FFF2-40B4-BE49-F238E27FC236}">
                <a16:creationId xmlns:a16="http://schemas.microsoft.com/office/drawing/2014/main" id="{3B130005-5950-80B1-D096-443D1EB8F9F3}"/>
              </a:ext>
            </a:extLst>
          </p:cNvPr>
          <p:cNvPicPr>
            <a:picLocks noChangeAspect="1"/>
          </p:cNvPicPr>
          <p:nvPr/>
        </p:nvPicPr>
        <p:blipFill>
          <a:blip r:embed="rId5"/>
          <a:stretch>
            <a:fillRect/>
          </a:stretch>
        </p:blipFill>
        <p:spPr>
          <a:xfrm>
            <a:off x="109171" y="3428999"/>
            <a:ext cx="5726240" cy="2640497"/>
          </a:xfrm>
          <a:prstGeom prst="rect">
            <a:avLst/>
          </a:prstGeom>
          <a:ln>
            <a:solidFill>
              <a:schemeClr val="tx1"/>
            </a:solidFill>
          </a:ln>
        </p:spPr>
      </p:pic>
      <p:pic>
        <p:nvPicPr>
          <p:cNvPr id="14" name="Picture 13">
            <a:extLst>
              <a:ext uri="{FF2B5EF4-FFF2-40B4-BE49-F238E27FC236}">
                <a16:creationId xmlns:a16="http://schemas.microsoft.com/office/drawing/2014/main" id="{D1AEC1B2-C205-FCC9-EB2A-A06EA04FC2F7}"/>
              </a:ext>
            </a:extLst>
          </p:cNvPr>
          <p:cNvPicPr>
            <a:picLocks noChangeAspect="1"/>
          </p:cNvPicPr>
          <p:nvPr/>
        </p:nvPicPr>
        <p:blipFill>
          <a:blip r:embed="rId6"/>
          <a:stretch>
            <a:fillRect/>
          </a:stretch>
        </p:blipFill>
        <p:spPr>
          <a:xfrm>
            <a:off x="109170" y="6221006"/>
            <a:ext cx="11830194" cy="460515"/>
          </a:xfrm>
          <a:prstGeom prst="rect">
            <a:avLst/>
          </a:prstGeom>
          <a:ln>
            <a:solidFill>
              <a:schemeClr val="tx1"/>
            </a:solidFill>
          </a:ln>
        </p:spPr>
      </p:pic>
    </p:spTree>
    <p:extLst>
      <p:ext uri="{BB962C8B-B14F-4D97-AF65-F5344CB8AC3E}">
        <p14:creationId xmlns:p14="http://schemas.microsoft.com/office/powerpoint/2010/main" val="1274403799"/>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ADAFD58-3CF6-1ED9-3CEE-7D9C6E437573}"/>
              </a:ext>
            </a:extLst>
          </p:cNvPr>
          <p:cNvPicPr>
            <a:picLocks noChangeAspect="1"/>
          </p:cNvPicPr>
          <p:nvPr/>
        </p:nvPicPr>
        <p:blipFill>
          <a:blip r:embed="rId3"/>
          <a:stretch>
            <a:fillRect/>
          </a:stretch>
        </p:blipFill>
        <p:spPr>
          <a:xfrm>
            <a:off x="123268" y="198220"/>
            <a:ext cx="5673798" cy="3230780"/>
          </a:xfrm>
          <a:prstGeom prst="rect">
            <a:avLst/>
          </a:prstGeom>
          <a:ln>
            <a:solidFill>
              <a:schemeClr val="tx1"/>
            </a:solidFill>
          </a:ln>
        </p:spPr>
      </p:pic>
      <p:pic>
        <p:nvPicPr>
          <p:cNvPr id="10" name="Picture 9">
            <a:extLst>
              <a:ext uri="{FF2B5EF4-FFF2-40B4-BE49-F238E27FC236}">
                <a16:creationId xmlns:a16="http://schemas.microsoft.com/office/drawing/2014/main" id="{BD0113FC-06D8-5DC7-C46A-2D4A68F08E3D}"/>
              </a:ext>
            </a:extLst>
          </p:cNvPr>
          <p:cNvPicPr>
            <a:picLocks noChangeAspect="1"/>
          </p:cNvPicPr>
          <p:nvPr/>
        </p:nvPicPr>
        <p:blipFill>
          <a:blip r:embed="rId4"/>
          <a:stretch>
            <a:fillRect/>
          </a:stretch>
        </p:blipFill>
        <p:spPr>
          <a:xfrm>
            <a:off x="5950226" y="198220"/>
            <a:ext cx="6015643" cy="5752006"/>
          </a:xfrm>
          <a:prstGeom prst="rect">
            <a:avLst/>
          </a:prstGeom>
          <a:ln>
            <a:solidFill>
              <a:schemeClr val="tx1"/>
            </a:solidFill>
          </a:ln>
        </p:spPr>
      </p:pic>
      <p:pic>
        <p:nvPicPr>
          <p:cNvPr id="12" name="Picture 11">
            <a:extLst>
              <a:ext uri="{FF2B5EF4-FFF2-40B4-BE49-F238E27FC236}">
                <a16:creationId xmlns:a16="http://schemas.microsoft.com/office/drawing/2014/main" id="{AE506374-E830-4F98-8365-0218384062C5}"/>
              </a:ext>
            </a:extLst>
          </p:cNvPr>
          <p:cNvPicPr>
            <a:picLocks noChangeAspect="1"/>
          </p:cNvPicPr>
          <p:nvPr/>
        </p:nvPicPr>
        <p:blipFill>
          <a:blip r:embed="rId5"/>
          <a:stretch>
            <a:fillRect/>
          </a:stretch>
        </p:blipFill>
        <p:spPr>
          <a:xfrm>
            <a:off x="123269" y="3566390"/>
            <a:ext cx="5673798" cy="2383836"/>
          </a:xfrm>
          <a:prstGeom prst="rect">
            <a:avLst/>
          </a:prstGeom>
          <a:ln>
            <a:solidFill>
              <a:schemeClr val="tx1"/>
            </a:solidFill>
          </a:ln>
        </p:spPr>
      </p:pic>
      <p:pic>
        <p:nvPicPr>
          <p:cNvPr id="14" name="Picture 13">
            <a:extLst>
              <a:ext uri="{FF2B5EF4-FFF2-40B4-BE49-F238E27FC236}">
                <a16:creationId xmlns:a16="http://schemas.microsoft.com/office/drawing/2014/main" id="{BD3E3247-0ED0-6E60-732A-DCADB1BDFE14}"/>
              </a:ext>
            </a:extLst>
          </p:cNvPr>
          <p:cNvPicPr>
            <a:picLocks noChangeAspect="1"/>
          </p:cNvPicPr>
          <p:nvPr/>
        </p:nvPicPr>
        <p:blipFill>
          <a:blip r:embed="rId6"/>
          <a:stretch>
            <a:fillRect/>
          </a:stretch>
        </p:blipFill>
        <p:spPr>
          <a:xfrm>
            <a:off x="123267" y="6097554"/>
            <a:ext cx="11842601" cy="621065"/>
          </a:xfrm>
          <a:prstGeom prst="rect">
            <a:avLst/>
          </a:prstGeom>
          <a:ln>
            <a:solidFill>
              <a:schemeClr val="tx1"/>
            </a:solidFill>
          </a:ln>
        </p:spPr>
      </p:pic>
    </p:spTree>
    <p:extLst>
      <p:ext uri="{BB962C8B-B14F-4D97-AF65-F5344CB8AC3E}">
        <p14:creationId xmlns:p14="http://schemas.microsoft.com/office/powerpoint/2010/main" val="797093996"/>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CD86869-7D76-637F-2D65-1BFF7FD0447B}"/>
              </a:ext>
            </a:extLst>
          </p:cNvPr>
          <p:cNvPicPr>
            <a:picLocks noChangeAspect="1"/>
          </p:cNvPicPr>
          <p:nvPr/>
        </p:nvPicPr>
        <p:blipFill>
          <a:blip r:embed="rId2"/>
          <a:stretch>
            <a:fillRect/>
          </a:stretch>
        </p:blipFill>
        <p:spPr>
          <a:xfrm>
            <a:off x="562960" y="557172"/>
            <a:ext cx="10860414" cy="5796376"/>
          </a:xfrm>
          <a:prstGeom prst="rect">
            <a:avLst/>
          </a:prstGeom>
          <a:ln>
            <a:solidFill>
              <a:schemeClr val="tx1"/>
            </a:solidFill>
          </a:ln>
        </p:spPr>
      </p:pic>
    </p:spTree>
    <p:extLst>
      <p:ext uri="{BB962C8B-B14F-4D97-AF65-F5344CB8AC3E}">
        <p14:creationId xmlns:p14="http://schemas.microsoft.com/office/powerpoint/2010/main" val="2653549946"/>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0D41512-BF2A-84EB-BA74-2DF35F5ED225}"/>
              </a:ext>
            </a:extLst>
          </p:cNvPr>
          <p:cNvPicPr>
            <a:picLocks noChangeAspect="1"/>
          </p:cNvPicPr>
          <p:nvPr/>
        </p:nvPicPr>
        <p:blipFill>
          <a:blip r:embed="rId2"/>
          <a:stretch>
            <a:fillRect/>
          </a:stretch>
        </p:blipFill>
        <p:spPr>
          <a:xfrm>
            <a:off x="466131" y="550947"/>
            <a:ext cx="11156026" cy="5743835"/>
          </a:xfrm>
          <a:prstGeom prst="rect">
            <a:avLst/>
          </a:prstGeom>
          <a:ln>
            <a:solidFill>
              <a:schemeClr val="tx1"/>
            </a:solidFill>
          </a:ln>
        </p:spPr>
      </p:pic>
    </p:spTree>
    <p:extLst>
      <p:ext uri="{BB962C8B-B14F-4D97-AF65-F5344CB8AC3E}">
        <p14:creationId xmlns:p14="http://schemas.microsoft.com/office/powerpoint/2010/main" val="408302475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FED844-2D02-7F4A-63D6-0E97CC1A941B}"/>
              </a:ext>
            </a:extLst>
          </p:cNvPr>
          <p:cNvPicPr>
            <a:picLocks noChangeAspect="1"/>
          </p:cNvPicPr>
          <p:nvPr/>
        </p:nvPicPr>
        <p:blipFill>
          <a:blip r:embed="rId2"/>
          <a:stretch>
            <a:fillRect/>
          </a:stretch>
        </p:blipFill>
        <p:spPr>
          <a:xfrm>
            <a:off x="460097" y="545148"/>
            <a:ext cx="11175311" cy="5759234"/>
          </a:xfrm>
          <a:prstGeom prst="rect">
            <a:avLst/>
          </a:prstGeom>
          <a:ln>
            <a:solidFill>
              <a:schemeClr val="tx1"/>
            </a:solidFill>
          </a:ln>
        </p:spPr>
      </p:pic>
    </p:spTree>
    <p:extLst>
      <p:ext uri="{BB962C8B-B14F-4D97-AF65-F5344CB8AC3E}">
        <p14:creationId xmlns:p14="http://schemas.microsoft.com/office/powerpoint/2010/main" val="2013137540"/>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1F32C5-32BA-1F4E-337F-A8153217CE41}"/>
              </a:ext>
            </a:extLst>
          </p:cNvPr>
          <p:cNvPicPr>
            <a:picLocks noChangeAspect="1"/>
          </p:cNvPicPr>
          <p:nvPr/>
        </p:nvPicPr>
        <p:blipFill>
          <a:blip r:embed="rId2"/>
          <a:stretch>
            <a:fillRect/>
          </a:stretch>
        </p:blipFill>
        <p:spPr>
          <a:xfrm>
            <a:off x="480801" y="520485"/>
            <a:ext cx="11141355" cy="5774298"/>
          </a:xfrm>
          <a:prstGeom prst="rect">
            <a:avLst/>
          </a:prstGeom>
          <a:ln>
            <a:solidFill>
              <a:schemeClr val="tx1"/>
            </a:solidFill>
          </a:ln>
        </p:spPr>
      </p:pic>
    </p:spTree>
    <p:extLst>
      <p:ext uri="{BB962C8B-B14F-4D97-AF65-F5344CB8AC3E}">
        <p14:creationId xmlns:p14="http://schemas.microsoft.com/office/powerpoint/2010/main" val="294731122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C636-C6C8-FE16-D188-298CCE2A2B8A}"/>
              </a:ext>
            </a:extLst>
          </p:cNvPr>
          <p:cNvSpPr>
            <a:spLocks noGrp="1"/>
          </p:cNvSpPr>
          <p:nvPr>
            <p:ph type="title"/>
          </p:nvPr>
        </p:nvSpPr>
        <p:spPr>
          <a:xfrm>
            <a:off x="465432" y="523875"/>
            <a:ext cx="3975802" cy="1514476"/>
          </a:xfrm>
        </p:spPr>
        <p:txBody>
          <a:bodyPr/>
          <a:lstStyle/>
          <a:p>
            <a:r>
              <a:rPr lang="en-US" dirty="0"/>
              <a:t>ABSTRACT</a:t>
            </a:r>
          </a:p>
        </p:txBody>
      </p:sp>
      <p:sp>
        <p:nvSpPr>
          <p:cNvPr id="3" name="Content Placeholder 2">
            <a:extLst>
              <a:ext uri="{FF2B5EF4-FFF2-40B4-BE49-F238E27FC236}">
                <a16:creationId xmlns:a16="http://schemas.microsoft.com/office/drawing/2014/main" id="{3D4D87B3-BDBD-9111-ADA3-D6B9812F1508}"/>
              </a:ext>
            </a:extLst>
          </p:cNvPr>
          <p:cNvSpPr>
            <a:spLocks noGrp="1"/>
          </p:cNvSpPr>
          <p:nvPr>
            <p:ph idx="1"/>
          </p:nvPr>
        </p:nvSpPr>
        <p:spPr>
          <a:xfrm>
            <a:off x="465432" y="4537495"/>
            <a:ext cx="4672422" cy="2078966"/>
          </a:xfrm>
        </p:spPr>
        <p:txBody>
          <a:bodyPr>
            <a:normAutofit/>
          </a:bodyPr>
          <a:lstStyle/>
          <a:p>
            <a:r>
              <a:rPr lang="en-US" sz="1600" kern="100" dirty="0">
                <a:effectLst/>
                <a:latin typeface="Calibri" panose="020F0502020204030204" pitchFamily="34" charset="0"/>
                <a:ea typeface="Calibri" panose="020F0502020204030204" pitchFamily="34" charset="0"/>
                <a:cs typeface="Times New Roman" panose="02020603050405020304" pitchFamily="18" charset="0"/>
              </a:rPr>
              <a:t>This project provides a thorough market analysis of Unified Payments Interface (UPI) apps in India, focusing on their evolution, impact, and pivotal role in the nation's digital financial landscape. The study investigates the historical development of UPI, analyzes prominent UPI apps, examines regulatory frameworks, and explores collaborative efforts shaping the ecosystem.</a:t>
            </a:r>
          </a:p>
          <a:p>
            <a:endParaRPr lang="en-US" sz="1600" dirty="0"/>
          </a:p>
          <a:p>
            <a:endParaRPr lang="en-US" sz="1600" dirty="0"/>
          </a:p>
        </p:txBody>
      </p:sp>
      <p:pic>
        <p:nvPicPr>
          <p:cNvPr id="4" name="Picture Placeholder 3">
            <a:extLst>
              <a:ext uri="{FF2B5EF4-FFF2-40B4-BE49-F238E27FC236}">
                <a16:creationId xmlns:a16="http://schemas.microsoft.com/office/drawing/2014/main" id="{B5BC23EA-B1E7-2338-85CD-7555F92913B3}"/>
              </a:ext>
            </a:extLst>
          </p:cNvPr>
          <p:cNvPicPr>
            <a:picLocks noGrp="1" noChangeAspect="1"/>
          </p:cNvPicPr>
          <p:nvPr>
            <p:ph type="pic" sz="quarter" idx="13"/>
          </p:nvPr>
        </p:nvPicPr>
        <p:blipFill>
          <a:blip r:embed="rId2"/>
          <a:srcRect l="13484" r="13484"/>
          <a:stretch>
            <a:fillRect/>
          </a:stretch>
        </p:blipFill>
        <p:spPr>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815663027"/>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DE20CD-7B3E-4D45-9557-F86AED7B68A1}"/>
              </a:ext>
            </a:extLst>
          </p:cNvPr>
          <p:cNvPicPr>
            <a:picLocks noChangeAspect="1"/>
          </p:cNvPicPr>
          <p:nvPr/>
        </p:nvPicPr>
        <p:blipFill>
          <a:blip r:embed="rId2"/>
          <a:stretch>
            <a:fillRect/>
          </a:stretch>
        </p:blipFill>
        <p:spPr>
          <a:xfrm>
            <a:off x="564188" y="544257"/>
            <a:ext cx="10991707" cy="5763777"/>
          </a:xfrm>
          <a:prstGeom prst="rect">
            <a:avLst/>
          </a:prstGeom>
          <a:ln>
            <a:solidFill>
              <a:schemeClr val="tx1"/>
            </a:solidFill>
          </a:ln>
        </p:spPr>
      </p:pic>
    </p:spTree>
    <p:extLst>
      <p:ext uri="{BB962C8B-B14F-4D97-AF65-F5344CB8AC3E}">
        <p14:creationId xmlns:p14="http://schemas.microsoft.com/office/powerpoint/2010/main" val="2208387250"/>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AB3842-56A2-7E46-A026-38F94CAABA05}"/>
              </a:ext>
            </a:extLst>
          </p:cNvPr>
          <p:cNvPicPr>
            <a:picLocks noChangeAspect="1"/>
          </p:cNvPicPr>
          <p:nvPr/>
        </p:nvPicPr>
        <p:blipFill>
          <a:blip r:embed="rId2"/>
          <a:stretch>
            <a:fillRect/>
          </a:stretch>
        </p:blipFill>
        <p:spPr>
          <a:xfrm>
            <a:off x="463358" y="484645"/>
            <a:ext cx="11238312" cy="5863146"/>
          </a:xfrm>
          <a:prstGeom prst="rect">
            <a:avLst/>
          </a:prstGeom>
          <a:ln>
            <a:solidFill>
              <a:schemeClr val="tx1"/>
            </a:solidFill>
          </a:ln>
        </p:spPr>
      </p:pic>
    </p:spTree>
    <p:extLst>
      <p:ext uri="{BB962C8B-B14F-4D97-AF65-F5344CB8AC3E}">
        <p14:creationId xmlns:p14="http://schemas.microsoft.com/office/powerpoint/2010/main" val="116261645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BE9B05A-E6D9-5172-4825-FC66A42B0708}"/>
              </a:ext>
            </a:extLst>
          </p:cNvPr>
          <p:cNvPicPr>
            <a:picLocks noChangeAspect="1"/>
          </p:cNvPicPr>
          <p:nvPr/>
        </p:nvPicPr>
        <p:blipFill>
          <a:blip r:embed="rId2"/>
          <a:stretch>
            <a:fillRect/>
          </a:stretch>
        </p:blipFill>
        <p:spPr>
          <a:xfrm>
            <a:off x="413567" y="484031"/>
            <a:ext cx="11224531" cy="5863759"/>
          </a:xfrm>
          <a:prstGeom prst="rect">
            <a:avLst/>
          </a:prstGeom>
          <a:ln>
            <a:solidFill>
              <a:schemeClr val="tx1"/>
            </a:solidFill>
          </a:ln>
        </p:spPr>
      </p:pic>
    </p:spTree>
    <p:extLst>
      <p:ext uri="{BB962C8B-B14F-4D97-AF65-F5344CB8AC3E}">
        <p14:creationId xmlns:p14="http://schemas.microsoft.com/office/powerpoint/2010/main" val="3534741729"/>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A36AA73-289B-31EB-CB69-BF542E86ACE8}"/>
              </a:ext>
            </a:extLst>
          </p:cNvPr>
          <p:cNvPicPr>
            <a:picLocks noChangeAspect="1"/>
          </p:cNvPicPr>
          <p:nvPr/>
        </p:nvPicPr>
        <p:blipFill>
          <a:blip r:embed="rId2"/>
          <a:stretch>
            <a:fillRect/>
          </a:stretch>
        </p:blipFill>
        <p:spPr>
          <a:xfrm>
            <a:off x="95239" y="125567"/>
            <a:ext cx="11937735" cy="5241564"/>
          </a:xfrm>
          <a:prstGeom prst="rect">
            <a:avLst/>
          </a:prstGeom>
          <a:ln>
            <a:solidFill>
              <a:schemeClr val="tx1"/>
            </a:solidFill>
          </a:ln>
        </p:spPr>
      </p:pic>
      <p:pic>
        <p:nvPicPr>
          <p:cNvPr id="9" name="Picture 8">
            <a:extLst>
              <a:ext uri="{FF2B5EF4-FFF2-40B4-BE49-F238E27FC236}">
                <a16:creationId xmlns:a16="http://schemas.microsoft.com/office/drawing/2014/main" id="{B0CFE2DE-CF25-2343-69C1-E72CEAA20A18}"/>
              </a:ext>
            </a:extLst>
          </p:cNvPr>
          <p:cNvPicPr>
            <a:picLocks noChangeAspect="1"/>
          </p:cNvPicPr>
          <p:nvPr/>
        </p:nvPicPr>
        <p:blipFill>
          <a:blip r:embed="rId3"/>
          <a:stretch>
            <a:fillRect/>
          </a:stretch>
        </p:blipFill>
        <p:spPr>
          <a:xfrm>
            <a:off x="95238" y="5539967"/>
            <a:ext cx="11937735" cy="1192465"/>
          </a:xfrm>
          <a:prstGeom prst="rect">
            <a:avLst/>
          </a:prstGeom>
          <a:ln>
            <a:solidFill>
              <a:schemeClr val="tx1"/>
            </a:solidFill>
          </a:ln>
        </p:spPr>
      </p:pic>
    </p:spTree>
    <p:extLst>
      <p:ext uri="{BB962C8B-B14F-4D97-AF65-F5344CB8AC3E}">
        <p14:creationId xmlns:p14="http://schemas.microsoft.com/office/powerpoint/2010/main" val="2542919514"/>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4BBEAF-B516-45F4-9EF6-A9F65111580F}"/>
              </a:ext>
            </a:extLst>
          </p:cNvPr>
          <p:cNvSpPr>
            <a:spLocks noGrp="1"/>
          </p:cNvSpPr>
          <p:nvPr>
            <p:ph idx="1"/>
          </p:nvPr>
        </p:nvSpPr>
        <p:spPr>
          <a:xfrm>
            <a:off x="164592" y="4403786"/>
            <a:ext cx="5547360" cy="2216469"/>
          </a:xfrm>
        </p:spPr>
        <p:txBody>
          <a:bodyPr vert="horz" lIns="0" tIns="45720" rIns="91440" bIns="45720" rtlCol="0" anchor="t">
            <a:normAutofit/>
          </a:bodyPr>
          <a:lstStyle/>
          <a:p>
            <a:pPr>
              <a:lnSpc>
                <a:spcPct val="120000"/>
              </a:lnSpc>
            </a:pPr>
            <a:r>
              <a:rPr lang="en-US" dirty="0"/>
              <a:t>From this Project we get to know that in the year 2022 for the months of Jan to July, </a:t>
            </a:r>
            <a:r>
              <a:rPr lang="en-US" dirty="0" err="1"/>
              <a:t>PhonePe</a:t>
            </a:r>
            <a:r>
              <a:rPr lang="en-US" dirty="0"/>
              <a:t>, Google pay, and Paytm are the top 3 UPI Apps being used in India both in terms of Value and Volume of transactions. We also see the growth in the use of UPI apps by every month.  Then we see that there is high correlation between volume and value of transactions to which we were able to fit linear and multiple linear regression models which at the end gave us the best fit model having 99.97% of Adjusted R square.</a:t>
            </a:r>
          </a:p>
          <a:p>
            <a:pPr>
              <a:lnSpc>
                <a:spcPct val="120000"/>
              </a:lnSpc>
            </a:pPr>
            <a:r>
              <a:rPr lang="en-US" dirty="0"/>
              <a:t>With this we can say that India is growing rapidly and we as Indian can proudly say India is a country having highest </a:t>
            </a:r>
            <a:r>
              <a:rPr lang="en-US"/>
              <a:t>digital transactions. </a:t>
            </a:r>
            <a:endParaRPr lang="en-US" dirty="0"/>
          </a:p>
          <a:p>
            <a:pPr>
              <a:lnSpc>
                <a:spcPct val="120000"/>
              </a:lnSpc>
            </a:pPr>
            <a:endParaRPr lang="en-US" dirty="0"/>
          </a:p>
        </p:txBody>
      </p:sp>
      <p:sp>
        <p:nvSpPr>
          <p:cNvPr id="28" name="Text Placeholder 27">
            <a:extLst>
              <a:ext uri="{FF2B5EF4-FFF2-40B4-BE49-F238E27FC236}">
                <a16:creationId xmlns:a16="http://schemas.microsoft.com/office/drawing/2014/main" id="{1487DD97-BF4A-479A-843F-3BF5E7D3CE5D}"/>
              </a:ext>
            </a:extLst>
          </p:cNvPr>
          <p:cNvSpPr>
            <a:spLocks noGrp="1"/>
          </p:cNvSpPr>
          <p:nvPr>
            <p:ph type="body" sz="quarter" idx="14"/>
          </p:nvPr>
        </p:nvSpPr>
        <p:spPr>
          <a:xfrm>
            <a:off x="640080" y="768096"/>
            <a:ext cx="1856232" cy="1856232"/>
          </a:xfrm>
        </p:spPr>
        <p:txBody>
          <a:bodyPr/>
          <a:lstStyle/>
          <a:p>
            <a:pPr marL="0" indent="0">
              <a:buNone/>
            </a:pPr>
            <a:r>
              <a:rPr lang="en-US" dirty="0"/>
              <a:t>Group 2 group 2 group 2 group 2 group  2</a:t>
            </a:r>
          </a:p>
        </p:txBody>
      </p:sp>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1162050" y="523875"/>
            <a:ext cx="3975802" cy="1514476"/>
          </a:xfrm>
        </p:spPr>
        <p:txBody>
          <a:bodyPr>
            <a:normAutofit/>
          </a:bodyPr>
          <a:lstStyle/>
          <a:p>
            <a:r>
              <a:rPr lang="en-US" dirty="0"/>
              <a:t>Summary</a:t>
            </a:r>
          </a:p>
        </p:txBody>
      </p:sp>
      <p:pic>
        <p:nvPicPr>
          <p:cNvPr id="6" name="Picture Placeholder 5">
            <a:extLst>
              <a:ext uri="{FF2B5EF4-FFF2-40B4-BE49-F238E27FC236}">
                <a16:creationId xmlns:a16="http://schemas.microsoft.com/office/drawing/2014/main" id="{7E2B7248-CEB6-93C7-AD82-6B92D44AD0B5}"/>
              </a:ext>
            </a:extLst>
          </p:cNvPr>
          <p:cNvPicPr>
            <a:picLocks noGrp="1" noChangeAspect="1"/>
          </p:cNvPicPr>
          <p:nvPr>
            <p:ph type="pic" sz="quarter" idx="13"/>
          </p:nvPr>
        </p:nvPicPr>
        <p:blipFill>
          <a:blip r:embed="rId2"/>
          <a:srcRect l="19670" r="19670"/>
          <a:stretch>
            <a:fillRect/>
          </a:stretch>
        </p:blipFill>
        <p:spPr>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920173932"/>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Placeholder 38">
            <a:extLst>
              <a:ext uri="{FF2B5EF4-FFF2-40B4-BE49-F238E27FC236}">
                <a16:creationId xmlns:a16="http://schemas.microsoft.com/office/drawing/2014/main" id="{976D16D7-1603-6388-2F41-A448B83BEAD7}"/>
              </a:ext>
            </a:extLst>
          </p:cNvPr>
          <p:cNvSpPr>
            <a:spLocks noGrp="1"/>
          </p:cNvSpPr>
          <p:nvPr>
            <p:ph type="body" sz="quarter" idx="33"/>
          </p:nvPr>
        </p:nvSpPr>
        <p:spPr>
          <a:xfrm>
            <a:off x="496500" y="812418"/>
            <a:ext cx="2589600" cy="360000"/>
          </a:xfrm>
        </p:spPr>
        <p:txBody>
          <a:bodyPr/>
          <a:lstStyle/>
          <a:p>
            <a:r>
              <a:rPr lang="en-US" dirty="0"/>
              <a:t>DATASET</a:t>
            </a:r>
          </a:p>
        </p:txBody>
      </p:sp>
      <p:sp>
        <p:nvSpPr>
          <p:cNvPr id="40" name="Text Placeholder 39">
            <a:extLst>
              <a:ext uri="{FF2B5EF4-FFF2-40B4-BE49-F238E27FC236}">
                <a16:creationId xmlns:a16="http://schemas.microsoft.com/office/drawing/2014/main" id="{378878AE-E083-637B-00A5-FACC960692D5}"/>
              </a:ext>
            </a:extLst>
          </p:cNvPr>
          <p:cNvSpPr>
            <a:spLocks noGrp="1"/>
          </p:cNvSpPr>
          <p:nvPr>
            <p:ph type="body" sz="quarter" idx="34"/>
          </p:nvPr>
        </p:nvSpPr>
        <p:spPr>
          <a:xfrm>
            <a:off x="621525" y="4538712"/>
            <a:ext cx="2589600" cy="1953528"/>
          </a:xfrm>
        </p:spPr>
        <p:txBody>
          <a:bodyPr/>
          <a:lstStyle/>
          <a:p>
            <a:r>
              <a:rPr lang="en-US" dirty="0"/>
              <a:t>QR to Kaggle showing the dataset</a:t>
            </a:r>
          </a:p>
          <a:p>
            <a:endParaRPr lang="en-US" dirty="0"/>
          </a:p>
          <a:p>
            <a:r>
              <a:rPr lang="en-US" dirty="0"/>
              <a:t>Link to the NPCI site:</a:t>
            </a:r>
          </a:p>
          <a:p>
            <a:r>
              <a:rPr lang="en-US" dirty="0"/>
              <a:t>https://www.npci.org.in/what-we-do/upi/upi-ecosystem-statistics#innerTabTwoDec23</a:t>
            </a:r>
          </a:p>
        </p:txBody>
      </p:sp>
      <p:sp>
        <p:nvSpPr>
          <p:cNvPr id="41" name="Text Placeholder 40">
            <a:extLst>
              <a:ext uri="{FF2B5EF4-FFF2-40B4-BE49-F238E27FC236}">
                <a16:creationId xmlns:a16="http://schemas.microsoft.com/office/drawing/2014/main" id="{6EFC155E-A300-5413-15D7-423172A76555}"/>
              </a:ext>
            </a:extLst>
          </p:cNvPr>
          <p:cNvSpPr>
            <a:spLocks noGrp="1"/>
          </p:cNvSpPr>
          <p:nvPr>
            <p:ph type="body" sz="quarter" idx="35"/>
          </p:nvPr>
        </p:nvSpPr>
        <p:spPr>
          <a:xfrm>
            <a:off x="8906256" y="354374"/>
            <a:ext cx="3182112" cy="458043"/>
          </a:xfrm>
        </p:spPr>
        <p:txBody>
          <a:bodyPr>
            <a:normAutofit fontScale="85000" lnSpcReduction="20000"/>
          </a:bodyPr>
          <a:lstStyle/>
          <a:p>
            <a:r>
              <a:rPr lang="en-US" dirty="0"/>
              <a:t>Sunny Gupta and Dinesh Chand (2021)</a:t>
            </a:r>
          </a:p>
        </p:txBody>
      </p:sp>
      <p:sp>
        <p:nvSpPr>
          <p:cNvPr id="42" name="Text Placeholder 41">
            <a:extLst>
              <a:ext uri="{FF2B5EF4-FFF2-40B4-BE49-F238E27FC236}">
                <a16:creationId xmlns:a16="http://schemas.microsoft.com/office/drawing/2014/main" id="{83C81FAA-6223-03C5-8322-A7CD1B16CA05}"/>
              </a:ext>
            </a:extLst>
          </p:cNvPr>
          <p:cNvSpPr>
            <a:spLocks noGrp="1"/>
          </p:cNvSpPr>
          <p:nvPr>
            <p:ph type="body" sz="quarter" idx="36"/>
          </p:nvPr>
        </p:nvSpPr>
        <p:spPr>
          <a:xfrm>
            <a:off x="9105900" y="1042384"/>
            <a:ext cx="2589600" cy="861420"/>
          </a:xfrm>
        </p:spPr>
        <p:txBody>
          <a:bodyPr>
            <a:normAutofit fontScale="85000" lnSpcReduction="10000"/>
          </a:bodyPr>
          <a:lstStyle/>
          <a:p>
            <a:r>
              <a:rPr lang="en-US" dirty="0"/>
              <a:t>https://drive.google.com/file/d/1Zhqbr9-Xs6Gl28MdN4e4t1vnOiTQau_s/view?usp=share_link</a:t>
            </a:r>
          </a:p>
        </p:txBody>
      </p:sp>
      <p:sp>
        <p:nvSpPr>
          <p:cNvPr id="43" name="Text Placeholder 42">
            <a:extLst>
              <a:ext uri="{FF2B5EF4-FFF2-40B4-BE49-F238E27FC236}">
                <a16:creationId xmlns:a16="http://schemas.microsoft.com/office/drawing/2014/main" id="{A6D7DA52-5326-A7F7-3EE5-0A3125223C3E}"/>
              </a:ext>
            </a:extLst>
          </p:cNvPr>
          <p:cNvSpPr>
            <a:spLocks noGrp="1"/>
          </p:cNvSpPr>
          <p:nvPr>
            <p:ph type="body" sz="quarter" idx="37"/>
          </p:nvPr>
        </p:nvSpPr>
        <p:spPr>
          <a:xfrm>
            <a:off x="8906256" y="2343306"/>
            <a:ext cx="3182112" cy="360000"/>
          </a:xfrm>
        </p:spPr>
        <p:txBody>
          <a:bodyPr>
            <a:noAutofit/>
          </a:bodyPr>
          <a:lstStyle/>
          <a:p>
            <a:r>
              <a:rPr lang="en-US" sz="1500" dirty="0"/>
              <a:t>Arvind And Deepak Chaudhari (2019)</a:t>
            </a:r>
          </a:p>
        </p:txBody>
      </p:sp>
      <p:sp>
        <p:nvSpPr>
          <p:cNvPr id="44" name="Text Placeholder 43">
            <a:extLst>
              <a:ext uri="{FF2B5EF4-FFF2-40B4-BE49-F238E27FC236}">
                <a16:creationId xmlns:a16="http://schemas.microsoft.com/office/drawing/2014/main" id="{AD3445C2-9822-8A9B-F0E1-F64B407AFFBE}"/>
              </a:ext>
            </a:extLst>
          </p:cNvPr>
          <p:cNvSpPr>
            <a:spLocks noGrp="1"/>
          </p:cNvSpPr>
          <p:nvPr>
            <p:ph type="body" sz="quarter" idx="38"/>
          </p:nvPr>
        </p:nvSpPr>
        <p:spPr/>
        <p:txBody>
          <a:bodyPr>
            <a:normAutofit/>
          </a:bodyPr>
          <a:lstStyle/>
          <a:p>
            <a:r>
              <a:rPr lang="en-US" sz="1000" dirty="0"/>
              <a:t>https://acsbodwadcollege.org/wp-content/uploads/2020/01/207-A_Arvind-Dipak-2019.pdf</a:t>
            </a:r>
          </a:p>
        </p:txBody>
      </p:sp>
      <p:sp>
        <p:nvSpPr>
          <p:cNvPr id="45" name="Text Placeholder 44">
            <a:extLst>
              <a:ext uri="{FF2B5EF4-FFF2-40B4-BE49-F238E27FC236}">
                <a16:creationId xmlns:a16="http://schemas.microsoft.com/office/drawing/2014/main" id="{DD933619-AE92-9CFE-2D8E-9D3C212EF8AA}"/>
              </a:ext>
            </a:extLst>
          </p:cNvPr>
          <p:cNvSpPr>
            <a:spLocks noGrp="1"/>
          </p:cNvSpPr>
          <p:nvPr>
            <p:ph type="body" sz="quarter" idx="39"/>
          </p:nvPr>
        </p:nvSpPr>
        <p:spPr>
          <a:xfrm>
            <a:off x="8906256" y="4358712"/>
            <a:ext cx="3182112" cy="505896"/>
          </a:xfrm>
        </p:spPr>
        <p:txBody>
          <a:bodyPr>
            <a:normAutofit fontScale="92500" lnSpcReduction="20000"/>
          </a:bodyPr>
          <a:lstStyle/>
          <a:p>
            <a:r>
              <a:rPr lang="en-US" dirty="0" err="1"/>
              <a:t>PornaPushpak</a:t>
            </a:r>
            <a:r>
              <a:rPr lang="en-US" dirty="0"/>
              <a:t> C and </a:t>
            </a:r>
            <a:r>
              <a:rPr lang="en-US" dirty="0" err="1"/>
              <a:t>Pappsewari</a:t>
            </a:r>
            <a:r>
              <a:rPr lang="en-US" dirty="0"/>
              <a:t> (2021)</a:t>
            </a:r>
          </a:p>
        </p:txBody>
      </p:sp>
      <p:sp>
        <p:nvSpPr>
          <p:cNvPr id="46" name="Text Placeholder 45">
            <a:extLst>
              <a:ext uri="{FF2B5EF4-FFF2-40B4-BE49-F238E27FC236}">
                <a16:creationId xmlns:a16="http://schemas.microsoft.com/office/drawing/2014/main" id="{CFE764F0-7224-B6E4-8AD4-60ADD9DCDAFB}"/>
              </a:ext>
            </a:extLst>
          </p:cNvPr>
          <p:cNvSpPr>
            <a:spLocks noGrp="1"/>
          </p:cNvSpPr>
          <p:nvPr>
            <p:ph type="body" sz="quarter" idx="40"/>
          </p:nvPr>
        </p:nvSpPr>
        <p:spPr/>
        <p:txBody>
          <a:bodyPr>
            <a:normAutofit/>
          </a:bodyPr>
          <a:lstStyle/>
          <a:p>
            <a:r>
              <a:rPr lang="en-US" sz="1000" dirty="0"/>
              <a:t>https://www.annalsofrscb.ro/index.php/journal/article/download/7898/5834/14071</a:t>
            </a:r>
          </a:p>
        </p:txBody>
      </p:sp>
      <p:pic>
        <p:nvPicPr>
          <p:cNvPr id="2054" name="Picture 6" descr="Using the Right References &amp; Preparing Them for Questioning | LRO Staffing">
            <a:extLst>
              <a:ext uri="{FF2B5EF4-FFF2-40B4-BE49-F238E27FC236}">
                <a16:creationId xmlns:a16="http://schemas.microsoft.com/office/drawing/2014/main" id="{E9AA4727-0EE5-B857-F992-71ED9CA8C1D9}"/>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26514" r="26514"/>
          <a:stretch>
            <a:fillRect/>
          </a:stretch>
        </p:blipFill>
        <p:spPr bwMode="auto">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pic>
        <p:nvPicPr>
          <p:cNvPr id="53" name="Picture 52">
            <a:extLst>
              <a:ext uri="{FF2B5EF4-FFF2-40B4-BE49-F238E27FC236}">
                <a16:creationId xmlns:a16="http://schemas.microsoft.com/office/drawing/2014/main" id="{8C28DB30-3663-D8AB-0943-36866C7CB5C9}"/>
              </a:ext>
            </a:extLst>
          </p:cNvPr>
          <p:cNvPicPr>
            <a:picLocks noChangeAspect="1"/>
          </p:cNvPicPr>
          <p:nvPr/>
        </p:nvPicPr>
        <p:blipFill>
          <a:blip r:embed="rId3"/>
          <a:stretch>
            <a:fillRect/>
          </a:stretch>
        </p:blipFill>
        <p:spPr>
          <a:xfrm>
            <a:off x="496500" y="1527293"/>
            <a:ext cx="2714625" cy="2714625"/>
          </a:xfrm>
          <a:prstGeom prst="rect">
            <a:avLst/>
          </a:prstGeom>
        </p:spPr>
      </p:pic>
    </p:spTree>
    <p:extLst>
      <p:ext uri="{BB962C8B-B14F-4D97-AF65-F5344CB8AC3E}">
        <p14:creationId xmlns:p14="http://schemas.microsoft.com/office/powerpoint/2010/main" val="3829380842"/>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73152" y="1132169"/>
            <a:ext cx="4446270" cy="1874837"/>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1145858" y="3779212"/>
            <a:ext cx="1871662" cy="1156332"/>
          </a:xfrm>
        </p:spPr>
        <p:txBody>
          <a:bodyPr>
            <a:normAutofit fontScale="85000" lnSpcReduction="10000"/>
          </a:bodyPr>
          <a:lstStyle/>
          <a:p>
            <a:r>
              <a:rPr lang="en-US" dirty="0"/>
              <a:t>Chavi</a:t>
            </a:r>
          </a:p>
          <a:p>
            <a:r>
              <a:rPr lang="en-US" dirty="0" err="1"/>
              <a:t>M.Sc</a:t>
            </a:r>
            <a:r>
              <a:rPr lang="en-US" dirty="0"/>
              <a:t> Statistics (2</a:t>
            </a:r>
            <a:r>
              <a:rPr lang="en-US" baseline="30000" dirty="0"/>
              <a:t>nd</a:t>
            </a:r>
            <a:r>
              <a:rPr lang="en-US" dirty="0"/>
              <a:t> year)</a:t>
            </a:r>
          </a:p>
        </p:txBody>
      </p:sp>
      <p:sp>
        <p:nvSpPr>
          <p:cNvPr id="5" name="Text Placeholder 4">
            <a:extLst>
              <a:ext uri="{FF2B5EF4-FFF2-40B4-BE49-F238E27FC236}">
                <a16:creationId xmlns:a16="http://schemas.microsoft.com/office/drawing/2014/main" id="{65281FE1-3C17-4589-81D6-8580840DA54C}"/>
              </a:ext>
            </a:extLst>
          </p:cNvPr>
          <p:cNvSpPr>
            <a:spLocks noGrp="1"/>
          </p:cNvSpPr>
          <p:nvPr>
            <p:ph type="body" sz="quarter" idx="34"/>
          </p:nvPr>
        </p:nvSpPr>
        <p:spPr>
          <a:xfrm>
            <a:off x="1145858" y="5579334"/>
            <a:ext cx="1708784" cy="1116118"/>
          </a:xfrm>
        </p:spPr>
        <p:txBody>
          <a:bodyPr/>
          <a:lstStyle/>
          <a:p>
            <a:r>
              <a:rPr lang="en-US" b="1" dirty="0"/>
              <a:t>MENTOR:</a:t>
            </a:r>
          </a:p>
          <a:p>
            <a:r>
              <a:rPr lang="en-US" b="1" dirty="0"/>
              <a:t>Swapna Mam</a:t>
            </a:r>
          </a:p>
        </p:txBody>
      </p:sp>
      <p:pic>
        <p:nvPicPr>
          <p:cNvPr id="12" name="Picture Placeholder 11">
            <a:extLst>
              <a:ext uri="{FF2B5EF4-FFF2-40B4-BE49-F238E27FC236}">
                <a16:creationId xmlns:a16="http://schemas.microsoft.com/office/drawing/2014/main" id="{8D7E9A89-C083-CDF5-C3A2-7FA88F9C43B6}"/>
              </a:ext>
            </a:extLst>
          </p:cNvPr>
          <p:cNvPicPr>
            <a:picLocks noGrp="1" noChangeAspect="1"/>
          </p:cNvPicPr>
          <p:nvPr>
            <p:ph type="pic" sz="quarter" idx="13"/>
          </p:nvPr>
        </p:nvPicPr>
        <p:blipFill>
          <a:blip r:embed="rId2"/>
          <a:srcRect t="432" b="432"/>
          <a:stretch>
            <a:fillRect/>
          </a:stretch>
        </p:blipFill>
        <p:spPr>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243649392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F9E9A-5F69-121D-B647-8217AFAF2CE0}"/>
              </a:ext>
            </a:extLst>
          </p:cNvPr>
          <p:cNvSpPr>
            <a:spLocks noGrp="1"/>
          </p:cNvSpPr>
          <p:nvPr>
            <p:ph type="title"/>
          </p:nvPr>
        </p:nvSpPr>
        <p:spPr>
          <a:xfrm>
            <a:off x="723138" y="509969"/>
            <a:ext cx="3975802" cy="1514476"/>
          </a:xfrm>
        </p:spPr>
        <p:txBody>
          <a:bodyPr>
            <a:normAutofit fontScale="90000"/>
          </a:bodyPr>
          <a:lstStyle/>
          <a:p>
            <a:pPr marL="0" marR="0">
              <a:lnSpc>
                <a:spcPct val="115000"/>
              </a:lnSpc>
              <a:spcBef>
                <a:spcPts val="0"/>
              </a:spcBef>
              <a:spcAft>
                <a:spcPts val="1000"/>
              </a:spcAft>
            </a:pPr>
            <a:r>
              <a:rPr lang="en-US" sz="4400" b="1" kern="100" dirty="0">
                <a:effectLst/>
                <a:latin typeface="Calibri" panose="020F0502020204030204" pitchFamily="34" charset="0"/>
                <a:ea typeface="Calibri" panose="020F0502020204030204" pitchFamily="34" charset="0"/>
                <a:cs typeface="Times New Roman" panose="02020603050405020304" pitchFamily="18" charset="0"/>
              </a:rPr>
              <a:t>OBJECTIVE OF THE STUDY:</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CC4542F-A91E-690D-3094-DD44BD6F273A}"/>
              </a:ext>
            </a:extLst>
          </p:cNvPr>
          <p:cNvSpPr>
            <a:spLocks noGrp="1"/>
          </p:cNvSpPr>
          <p:nvPr>
            <p:ph idx="1"/>
          </p:nvPr>
        </p:nvSpPr>
        <p:spPr>
          <a:xfrm>
            <a:off x="805434" y="4598478"/>
            <a:ext cx="3975804" cy="1514476"/>
          </a:xfrm>
        </p:spPr>
        <p:txBody>
          <a:bodyPr/>
          <a:lstStyle/>
          <a:p>
            <a:pPr marL="0" marR="0">
              <a:lnSpc>
                <a:spcPct val="115000"/>
              </a:lnSpc>
              <a:spcBef>
                <a:spcPts val="0"/>
              </a:spcBef>
              <a:spcAft>
                <a:spcPts val="10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main objective of the study is to analyze the Indian market of Unified Payments Interface (UPI) Apps.</a:t>
            </a:r>
          </a:p>
          <a:p>
            <a:endParaRPr lang="en-US" dirty="0"/>
          </a:p>
        </p:txBody>
      </p:sp>
      <p:pic>
        <p:nvPicPr>
          <p:cNvPr id="4" name="Picture Placeholder 3">
            <a:extLst>
              <a:ext uri="{FF2B5EF4-FFF2-40B4-BE49-F238E27FC236}">
                <a16:creationId xmlns:a16="http://schemas.microsoft.com/office/drawing/2014/main" id="{43679692-DB32-7E59-1EC8-722C861C1E28}"/>
              </a:ext>
            </a:extLst>
          </p:cNvPr>
          <p:cNvPicPr>
            <a:picLocks noGrp="1" noChangeAspect="1"/>
          </p:cNvPicPr>
          <p:nvPr>
            <p:ph type="pic" sz="quarter" idx="13"/>
          </p:nvPr>
        </p:nvPicPr>
        <p:blipFill>
          <a:blip r:embed="rId2"/>
          <a:srcRect l="7916" r="7916"/>
          <a:stretch>
            <a:fillRect/>
          </a:stretch>
        </p:blipFill>
        <p:spPr>
          <a:prstGeom prst="rect">
            <a:avLst/>
          </a:prstGeom>
        </p:spPr>
      </p:pic>
      <p:pic>
        <p:nvPicPr>
          <p:cNvPr id="5" name="Picture Placeholder 16">
            <a:extLst>
              <a:ext uri="{FF2B5EF4-FFF2-40B4-BE49-F238E27FC236}">
                <a16:creationId xmlns:a16="http://schemas.microsoft.com/office/drawing/2014/main" id="{DC470B8F-0BBA-55CE-61BC-31F6C3C7ABC4}"/>
              </a:ext>
            </a:extLst>
          </p:cNvPr>
          <p:cNvPicPr>
            <a:picLocks noChangeAspect="1"/>
          </p:cNvPicPr>
          <p:nvPr/>
        </p:nvPicPr>
        <p:blipFill>
          <a:blip r:embed="rId3"/>
          <a:srcRect/>
          <a:stretch/>
        </p:blipFill>
        <p:spPr>
          <a:xfrm>
            <a:off x="6005458" y="523875"/>
            <a:ext cx="5657850" cy="5810250"/>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17156044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6731000" y="280658"/>
            <a:ext cx="4603750" cy="1226572"/>
          </a:xfrm>
        </p:spPr>
        <p:txBody>
          <a:bodyPr>
            <a:normAutofit/>
          </a:bodyPr>
          <a:lstStyle/>
          <a:p>
            <a:pPr algn="ctr"/>
            <a:r>
              <a:rPr lang="en-US" dirty="0"/>
              <a:t>Guide:</a:t>
            </a:r>
          </a:p>
        </p:txBody>
      </p:sp>
      <p:pic>
        <p:nvPicPr>
          <p:cNvPr id="69" name="Picture Placeholder 68">
            <a:extLst>
              <a:ext uri="{FF2B5EF4-FFF2-40B4-BE49-F238E27FC236}">
                <a16:creationId xmlns:a16="http://schemas.microsoft.com/office/drawing/2014/main" id="{26DA75F1-4499-46E3-8E93-C380B7C6E99F}"/>
              </a:ext>
            </a:extLst>
          </p:cNvPr>
          <p:cNvPicPr>
            <a:picLocks noGrp="1" noChangeAspect="1"/>
          </p:cNvPicPr>
          <p:nvPr>
            <p:ph type="pic" sz="quarter" idx="13"/>
          </p:nvPr>
        </p:nvPicPr>
        <p:blipFill>
          <a:blip r:embed="rId2"/>
          <a:srcRect/>
          <a:stretch/>
        </p:blipFill>
        <p:spPr>
          <a:xfrm>
            <a:off x="174789" y="79717"/>
            <a:ext cx="5724362" cy="6698565"/>
          </a:xfrm>
          <a:prstGeom prst="rect">
            <a:avLst/>
          </a:prstGeom>
          <a:ln w="228600" cap="sq" cmpd="thickThin">
            <a:solidFill>
              <a:srgbClr val="000000"/>
            </a:solidFill>
            <a:prstDash val="solid"/>
            <a:miter lim="800000"/>
          </a:ln>
          <a:effectLst>
            <a:innerShdw blurRad="76200">
              <a:srgbClr val="000000"/>
            </a:innerShdw>
          </a:effectLst>
        </p:spPr>
      </p:pic>
      <p:sp>
        <p:nvSpPr>
          <p:cNvPr id="5" name="Text Placeholder 4">
            <a:extLst>
              <a:ext uri="{FF2B5EF4-FFF2-40B4-BE49-F238E27FC236}">
                <a16:creationId xmlns:a16="http://schemas.microsoft.com/office/drawing/2014/main" id="{AF86624C-064C-4D4F-B613-C815EDD797BC}"/>
              </a:ext>
            </a:extLst>
          </p:cNvPr>
          <p:cNvSpPr>
            <a:spLocks noGrp="1"/>
          </p:cNvSpPr>
          <p:nvPr>
            <p:ph type="body" idx="15"/>
          </p:nvPr>
        </p:nvSpPr>
        <p:spPr>
          <a:xfrm>
            <a:off x="7003260" y="1973269"/>
            <a:ext cx="4298950" cy="334668"/>
          </a:xfrm>
        </p:spPr>
        <p:txBody>
          <a:bodyPr>
            <a:noAutofit/>
          </a:bodyPr>
          <a:lstStyle/>
          <a:p>
            <a:r>
              <a:rPr lang="en-US" sz="1800" dirty="0"/>
              <a:t>About Data</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idx="1"/>
          </p:nvPr>
        </p:nvSpPr>
        <p:spPr>
          <a:xfrm>
            <a:off x="7054849" y="2316451"/>
            <a:ext cx="4298950" cy="356039"/>
          </a:xfrm>
        </p:spPr>
        <p:txBody>
          <a:bodyPr vert="horz" lIns="91440" tIns="45720" rIns="91440" bIns="45720" rtlCol="0" anchor="t">
            <a:normAutofit/>
          </a:bodyPr>
          <a:lstStyle/>
          <a:p>
            <a:r>
              <a:rPr lang="en-US" sz="1400" dirty="0"/>
              <a:t>Source of data, Sample Data, Data description.</a:t>
            </a:r>
          </a:p>
        </p:txBody>
      </p:sp>
      <p:sp>
        <p:nvSpPr>
          <p:cNvPr id="7" name="Text Placeholder 6">
            <a:extLst>
              <a:ext uri="{FF2B5EF4-FFF2-40B4-BE49-F238E27FC236}">
                <a16:creationId xmlns:a16="http://schemas.microsoft.com/office/drawing/2014/main" id="{009BC5DA-EF42-4CF4-AF0E-A65F3AC8C654}"/>
              </a:ext>
            </a:extLst>
          </p:cNvPr>
          <p:cNvSpPr>
            <a:spLocks noGrp="1"/>
          </p:cNvSpPr>
          <p:nvPr>
            <p:ph type="body" idx="17"/>
          </p:nvPr>
        </p:nvSpPr>
        <p:spPr>
          <a:xfrm>
            <a:off x="7003260" y="2985052"/>
            <a:ext cx="4298950" cy="334668"/>
          </a:xfrm>
        </p:spPr>
        <p:txBody>
          <a:bodyPr>
            <a:noAutofit/>
          </a:bodyPr>
          <a:lstStyle/>
          <a:p>
            <a:r>
              <a:rPr lang="en-US" sz="1800" dirty="0"/>
              <a:t>Literature</a:t>
            </a:r>
          </a:p>
        </p:txBody>
      </p:sp>
      <p:sp>
        <p:nvSpPr>
          <p:cNvPr id="6" name="Text Placeholder 5">
            <a:extLst>
              <a:ext uri="{FF2B5EF4-FFF2-40B4-BE49-F238E27FC236}">
                <a16:creationId xmlns:a16="http://schemas.microsoft.com/office/drawing/2014/main" id="{FF27C6CE-351E-4F5B-A389-E4B6542A6784}"/>
              </a:ext>
            </a:extLst>
          </p:cNvPr>
          <p:cNvSpPr>
            <a:spLocks noGrp="1"/>
          </p:cNvSpPr>
          <p:nvPr>
            <p:ph type="body" idx="16"/>
          </p:nvPr>
        </p:nvSpPr>
        <p:spPr>
          <a:xfrm>
            <a:off x="7077665" y="3386301"/>
            <a:ext cx="4298950" cy="449928"/>
          </a:xfrm>
        </p:spPr>
        <p:txBody>
          <a:bodyPr>
            <a:noAutofit/>
          </a:bodyPr>
          <a:lstStyle/>
          <a:p>
            <a:r>
              <a:rPr lang="en-US" sz="1400" dirty="0"/>
              <a:t>Literature related to UPI  and other project reviews</a:t>
            </a:r>
          </a:p>
        </p:txBody>
      </p:sp>
      <p:sp>
        <p:nvSpPr>
          <p:cNvPr id="9" name="Text Placeholder 8">
            <a:extLst>
              <a:ext uri="{FF2B5EF4-FFF2-40B4-BE49-F238E27FC236}">
                <a16:creationId xmlns:a16="http://schemas.microsoft.com/office/drawing/2014/main" id="{48101B1D-67EA-45C2-8240-D5F9BBACEB7E}"/>
              </a:ext>
            </a:extLst>
          </p:cNvPr>
          <p:cNvSpPr>
            <a:spLocks noGrp="1"/>
          </p:cNvSpPr>
          <p:nvPr>
            <p:ph type="body" idx="19"/>
          </p:nvPr>
        </p:nvSpPr>
        <p:spPr>
          <a:xfrm>
            <a:off x="7003260" y="4016715"/>
            <a:ext cx="4298950" cy="334668"/>
          </a:xfrm>
        </p:spPr>
        <p:txBody>
          <a:bodyPr>
            <a:noAutofit/>
          </a:bodyPr>
          <a:lstStyle/>
          <a:p>
            <a:r>
              <a:rPr lang="en-US" sz="2000" dirty="0"/>
              <a:t>Analysis</a:t>
            </a:r>
          </a:p>
        </p:txBody>
      </p:sp>
      <p:sp>
        <p:nvSpPr>
          <p:cNvPr id="8" name="Text Placeholder 7">
            <a:extLst>
              <a:ext uri="{FF2B5EF4-FFF2-40B4-BE49-F238E27FC236}">
                <a16:creationId xmlns:a16="http://schemas.microsoft.com/office/drawing/2014/main" id="{2E190298-D334-4008-9B52-5DA33924AF1B}"/>
              </a:ext>
            </a:extLst>
          </p:cNvPr>
          <p:cNvSpPr>
            <a:spLocks noGrp="1"/>
          </p:cNvSpPr>
          <p:nvPr>
            <p:ph type="body" idx="18"/>
          </p:nvPr>
        </p:nvSpPr>
        <p:spPr>
          <a:xfrm>
            <a:off x="7122154" y="4402025"/>
            <a:ext cx="4298950" cy="418826"/>
          </a:xfrm>
        </p:spPr>
        <p:txBody>
          <a:bodyPr>
            <a:normAutofit/>
          </a:bodyPr>
          <a:lstStyle/>
          <a:p>
            <a:r>
              <a:rPr lang="en-US" sz="1400" dirty="0"/>
              <a:t>Methodology, statistical techniques</a:t>
            </a:r>
          </a:p>
        </p:txBody>
      </p:sp>
      <p:sp>
        <p:nvSpPr>
          <p:cNvPr id="11" name="Text Placeholder 10">
            <a:extLst>
              <a:ext uri="{FF2B5EF4-FFF2-40B4-BE49-F238E27FC236}">
                <a16:creationId xmlns:a16="http://schemas.microsoft.com/office/drawing/2014/main" id="{ABFB5A77-C9D9-4479-BD72-51DE16EFF91E}"/>
              </a:ext>
            </a:extLst>
          </p:cNvPr>
          <p:cNvSpPr>
            <a:spLocks noGrp="1"/>
          </p:cNvSpPr>
          <p:nvPr>
            <p:ph type="body" idx="21"/>
          </p:nvPr>
        </p:nvSpPr>
        <p:spPr>
          <a:xfrm>
            <a:off x="7003260" y="5180454"/>
            <a:ext cx="4298950" cy="334668"/>
          </a:xfrm>
        </p:spPr>
        <p:txBody>
          <a:bodyPr>
            <a:noAutofit/>
          </a:bodyPr>
          <a:lstStyle/>
          <a:p>
            <a:r>
              <a:rPr lang="en-US" sz="2000" dirty="0"/>
              <a:t>Summary</a:t>
            </a:r>
          </a:p>
        </p:txBody>
      </p:sp>
    </p:spTree>
    <p:extLst>
      <p:ext uri="{BB962C8B-B14F-4D97-AF65-F5344CB8AC3E}">
        <p14:creationId xmlns:p14="http://schemas.microsoft.com/office/powerpoint/2010/main" val="173856168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34AA2F59-21F9-DE2B-1A3D-243512FBB907}"/>
              </a:ext>
            </a:extLst>
          </p:cNvPr>
          <p:cNvSpPr>
            <a:spLocks noGrp="1"/>
          </p:cNvSpPr>
          <p:nvPr>
            <p:ph type="subTitle" idx="1"/>
          </p:nvPr>
        </p:nvSpPr>
        <p:spPr>
          <a:xfrm>
            <a:off x="9768840" y="4425696"/>
            <a:ext cx="1708784" cy="1156332"/>
          </a:xfrm>
        </p:spPr>
        <p:txBody>
          <a:bodyPr>
            <a:normAutofit fontScale="85000" lnSpcReduction="10000"/>
          </a:bodyPr>
          <a:lstStyle/>
          <a:p>
            <a:r>
              <a:rPr lang="en-US" sz="2400" dirty="0"/>
              <a:t>Source of data, Sample Data, Data description.</a:t>
            </a:r>
          </a:p>
          <a:p>
            <a:endParaRPr lang="en-IN" dirty="0"/>
          </a:p>
        </p:txBody>
      </p:sp>
      <p:pic>
        <p:nvPicPr>
          <p:cNvPr id="6" name="Picture Placeholder 5">
            <a:extLst>
              <a:ext uri="{FF2B5EF4-FFF2-40B4-BE49-F238E27FC236}">
                <a16:creationId xmlns:a16="http://schemas.microsoft.com/office/drawing/2014/main" id="{5A0EF2E3-1600-3E47-0FE8-21534C6717C8}"/>
              </a:ext>
            </a:extLst>
          </p:cNvPr>
          <p:cNvPicPr>
            <a:picLocks noGrp="1" noChangeAspect="1"/>
          </p:cNvPicPr>
          <p:nvPr>
            <p:ph type="pic" sz="quarter" idx="13"/>
          </p:nvPr>
        </p:nvPicPr>
        <p:blipFill>
          <a:blip r:embed="rId2"/>
          <a:srcRect l="14392" r="14392"/>
          <a:stretch/>
        </p:blipFill>
        <p:spPr>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itle 3">
            <a:extLst>
              <a:ext uri="{FF2B5EF4-FFF2-40B4-BE49-F238E27FC236}">
                <a16:creationId xmlns:a16="http://schemas.microsoft.com/office/drawing/2014/main" id="{995FD90B-2540-3905-A03E-6F367D3806F5}"/>
              </a:ext>
            </a:extLst>
          </p:cNvPr>
          <p:cNvSpPr>
            <a:spLocks noGrp="1"/>
          </p:cNvSpPr>
          <p:nvPr>
            <p:ph type="ctrTitle"/>
          </p:nvPr>
        </p:nvSpPr>
        <p:spPr>
          <a:xfrm>
            <a:off x="7800727" y="702310"/>
            <a:ext cx="4446270" cy="2387600"/>
          </a:xfrm>
        </p:spPr>
        <p:txBody>
          <a:bodyPr/>
          <a:lstStyle/>
          <a:p>
            <a:pPr algn="ctr"/>
            <a:r>
              <a:rPr lang="en-IN" dirty="0"/>
              <a:t>ABOUT DATA</a:t>
            </a:r>
          </a:p>
        </p:txBody>
      </p:sp>
      <p:sp>
        <p:nvSpPr>
          <p:cNvPr id="9" name="Text Placeholder 8">
            <a:extLst>
              <a:ext uri="{FF2B5EF4-FFF2-40B4-BE49-F238E27FC236}">
                <a16:creationId xmlns:a16="http://schemas.microsoft.com/office/drawing/2014/main" id="{8E48071E-82B9-96B3-D6C4-46B02D5B43CC}"/>
              </a:ext>
            </a:extLst>
          </p:cNvPr>
          <p:cNvSpPr>
            <a:spLocks noGrp="1"/>
          </p:cNvSpPr>
          <p:nvPr>
            <p:ph type="body" sz="quarter" idx="14"/>
          </p:nvPr>
        </p:nvSpPr>
        <p:spPr>
          <a:xfrm>
            <a:off x="9484232" y="3911082"/>
            <a:ext cx="1993392" cy="1993392"/>
          </a:xfrm>
        </p:spPr>
        <p:txBody>
          <a:bodyPr/>
          <a:lstStyle/>
          <a:p>
            <a:pPr marL="0" indent="0">
              <a:buNone/>
            </a:pPr>
            <a:r>
              <a:rPr lang="en-IN" dirty="0"/>
              <a:t>data, data, data, data, data, data, data, data, data . data. Data .</a:t>
            </a:r>
          </a:p>
        </p:txBody>
      </p:sp>
    </p:spTree>
    <p:extLst>
      <p:ext uri="{BB962C8B-B14F-4D97-AF65-F5344CB8AC3E}">
        <p14:creationId xmlns:p14="http://schemas.microsoft.com/office/powerpoint/2010/main" val="355932054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DD342-B8D6-6032-585D-D854F433AB20}"/>
              </a:ext>
            </a:extLst>
          </p:cNvPr>
          <p:cNvSpPr>
            <a:spLocks noGrp="1"/>
          </p:cNvSpPr>
          <p:nvPr>
            <p:ph type="title"/>
          </p:nvPr>
        </p:nvSpPr>
        <p:spPr>
          <a:xfrm>
            <a:off x="7322461" y="198090"/>
            <a:ext cx="4603750" cy="1226572"/>
          </a:xfrm>
        </p:spPr>
        <p:txBody>
          <a:bodyPr>
            <a:normAutofit/>
          </a:bodyPr>
          <a:lstStyle/>
          <a:p>
            <a:r>
              <a:rPr lang="en-IN" sz="3600" b="1" dirty="0"/>
              <a:t>Sample Dataset, Source and Description</a:t>
            </a:r>
            <a:r>
              <a:rPr lang="en-IN" b="1" dirty="0"/>
              <a:t>:</a:t>
            </a:r>
          </a:p>
        </p:txBody>
      </p:sp>
      <p:sp>
        <p:nvSpPr>
          <p:cNvPr id="3" name="Text Placeholder 2">
            <a:extLst>
              <a:ext uri="{FF2B5EF4-FFF2-40B4-BE49-F238E27FC236}">
                <a16:creationId xmlns:a16="http://schemas.microsoft.com/office/drawing/2014/main" id="{A84A496C-1803-175B-5557-C5F9E1192F90}"/>
              </a:ext>
            </a:extLst>
          </p:cNvPr>
          <p:cNvSpPr>
            <a:spLocks noGrp="1"/>
          </p:cNvSpPr>
          <p:nvPr>
            <p:ph type="body" idx="1"/>
          </p:nvPr>
        </p:nvSpPr>
        <p:spPr>
          <a:xfrm>
            <a:off x="7445827" y="1633199"/>
            <a:ext cx="3907972" cy="1416001"/>
          </a:xfrm>
        </p:spPr>
        <p:txBody>
          <a:bodyPr>
            <a:normAutofit/>
          </a:bodyPr>
          <a:lstStyle/>
          <a:p>
            <a:r>
              <a:rPr lang="en-IN" sz="1800" dirty="0"/>
              <a:t>The dataset was downloaded from Kaggle after confirming that the dataset was previously scrapped from the official site of NPCI (National Payments Corporation of India )</a:t>
            </a:r>
          </a:p>
        </p:txBody>
      </p:sp>
      <p:pic>
        <p:nvPicPr>
          <p:cNvPr id="14" name="Picture Placeholder 13">
            <a:extLst>
              <a:ext uri="{FF2B5EF4-FFF2-40B4-BE49-F238E27FC236}">
                <a16:creationId xmlns:a16="http://schemas.microsoft.com/office/drawing/2014/main" id="{F599BF11-A332-ADCD-C8C3-72B1611D03D1}"/>
              </a:ext>
            </a:extLst>
          </p:cNvPr>
          <p:cNvPicPr>
            <a:picLocks noGrp="1" noChangeAspect="1"/>
          </p:cNvPicPr>
          <p:nvPr>
            <p:ph type="pic" sz="quarter" idx="13"/>
          </p:nvPr>
        </p:nvPicPr>
        <p:blipFill rotWithShape="1">
          <a:blip r:embed="rId2"/>
          <a:srcRect l="-256" r="382"/>
          <a:stretch/>
        </p:blipFill>
        <p:spPr>
          <a:xfrm>
            <a:off x="0" y="0"/>
            <a:ext cx="7117447" cy="6857999"/>
          </a:xfrm>
        </p:spPr>
      </p:pic>
      <p:sp>
        <p:nvSpPr>
          <p:cNvPr id="6" name="Text Placeholder 5">
            <a:extLst>
              <a:ext uri="{FF2B5EF4-FFF2-40B4-BE49-F238E27FC236}">
                <a16:creationId xmlns:a16="http://schemas.microsoft.com/office/drawing/2014/main" id="{AA5B863C-7259-926D-47AA-1C22F6D4BD54}"/>
              </a:ext>
            </a:extLst>
          </p:cNvPr>
          <p:cNvSpPr>
            <a:spLocks noGrp="1"/>
          </p:cNvSpPr>
          <p:nvPr>
            <p:ph type="body" idx="16"/>
          </p:nvPr>
        </p:nvSpPr>
        <p:spPr>
          <a:xfrm>
            <a:off x="7445827" y="3257737"/>
            <a:ext cx="3927021" cy="1990686"/>
          </a:xfrm>
        </p:spPr>
        <p:txBody>
          <a:bodyPr>
            <a:noAutofit/>
          </a:bodyPr>
          <a:lstStyle/>
          <a:p>
            <a:r>
              <a:rPr lang="en-IN" sz="1800" dirty="0"/>
              <a:t>The dataset has 8 variables namely –UPI Banks/Apps, Volume of transaction by Customers in Millions, Value of transactions by Customers in Crores, Total Volume of transactions in Millions, Total Values of transactions in Crores , Months (in Numbers), Year and Months (in Words).</a:t>
            </a:r>
          </a:p>
        </p:txBody>
      </p:sp>
      <p:sp>
        <p:nvSpPr>
          <p:cNvPr id="7" name="Text Placeholder 6">
            <a:extLst>
              <a:ext uri="{FF2B5EF4-FFF2-40B4-BE49-F238E27FC236}">
                <a16:creationId xmlns:a16="http://schemas.microsoft.com/office/drawing/2014/main" id="{B6BFBD68-5A39-C6D4-DE32-531C701A541A}"/>
              </a:ext>
            </a:extLst>
          </p:cNvPr>
          <p:cNvSpPr>
            <a:spLocks noGrp="1"/>
          </p:cNvSpPr>
          <p:nvPr>
            <p:ph type="body" idx="18"/>
          </p:nvPr>
        </p:nvSpPr>
        <p:spPr>
          <a:xfrm>
            <a:off x="7445828" y="5550263"/>
            <a:ext cx="3907971" cy="1087203"/>
          </a:xfrm>
        </p:spPr>
        <p:txBody>
          <a:bodyPr>
            <a:normAutofit/>
          </a:bodyPr>
          <a:lstStyle/>
          <a:p>
            <a:r>
              <a:rPr lang="en-IN" sz="1800" dirty="0"/>
              <a:t>Here we have data of quantity and amount of UPI transactions of 75 banks and apps in the months of January to July for the year 2022.</a:t>
            </a:r>
          </a:p>
        </p:txBody>
      </p:sp>
      <p:sp>
        <p:nvSpPr>
          <p:cNvPr id="10" name="Date Placeholder 9">
            <a:extLst>
              <a:ext uri="{FF2B5EF4-FFF2-40B4-BE49-F238E27FC236}">
                <a16:creationId xmlns:a16="http://schemas.microsoft.com/office/drawing/2014/main" id="{ED4341BD-C108-0EA5-D7D4-DAF2F9089F2F}"/>
              </a:ext>
            </a:extLst>
          </p:cNvPr>
          <p:cNvSpPr>
            <a:spLocks noGrp="1"/>
          </p:cNvSpPr>
          <p:nvPr>
            <p:ph type="dt" sz="half" idx="10"/>
          </p:nvPr>
        </p:nvSpPr>
        <p:spPr/>
        <p:txBody>
          <a:bodyPr/>
          <a:lstStyle/>
          <a:p>
            <a:r>
              <a:rPr lang="en-US"/>
              <a:t>6/22/20XX</a:t>
            </a:r>
            <a:endParaRPr lang="en-US" dirty="0"/>
          </a:p>
        </p:txBody>
      </p:sp>
    </p:spTree>
    <p:extLst>
      <p:ext uri="{BB962C8B-B14F-4D97-AF65-F5344CB8AC3E}">
        <p14:creationId xmlns:p14="http://schemas.microsoft.com/office/powerpoint/2010/main" val="134309062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34AA2F59-21F9-DE2B-1A3D-243512FBB907}"/>
              </a:ext>
            </a:extLst>
          </p:cNvPr>
          <p:cNvSpPr>
            <a:spLocks noGrp="1"/>
          </p:cNvSpPr>
          <p:nvPr>
            <p:ph type="subTitle" idx="1"/>
          </p:nvPr>
        </p:nvSpPr>
        <p:spPr>
          <a:xfrm>
            <a:off x="9768840" y="4425696"/>
            <a:ext cx="1708784" cy="1156332"/>
          </a:xfrm>
        </p:spPr>
        <p:txBody>
          <a:bodyPr>
            <a:normAutofit fontScale="77500" lnSpcReduction="20000"/>
          </a:bodyPr>
          <a:lstStyle/>
          <a:p>
            <a:pPr algn="ctr"/>
            <a:r>
              <a:rPr lang="en-US" sz="2400" dirty="0"/>
              <a:t>Literature related to UPI and other project reviews</a:t>
            </a:r>
          </a:p>
        </p:txBody>
      </p:sp>
      <p:pic>
        <p:nvPicPr>
          <p:cNvPr id="6" name="Picture Placeholder 5">
            <a:extLst>
              <a:ext uri="{FF2B5EF4-FFF2-40B4-BE49-F238E27FC236}">
                <a16:creationId xmlns:a16="http://schemas.microsoft.com/office/drawing/2014/main" id="{5A0EF2E3-1600-3E47-0FE8-21534C6717C8}"/>
              </a:ext>
            </a:extLst>
          </p:cNvPr>
          <p:cNvPicPr>
            <a:picLocks noGrp="1" noChangeAspect="1"/>
          </p:cNvPicPr>
          <p:nvPr>
            <p:ph type="pic" sz="quarter" idx="13"/>
          </p:nvPr>
        </p:nvPicPr>
        <p:blipFill>
          <a:blip r:embed="rId2"/>
          <a:srcRect l="14392" r="14392"/>
          <a:stretch/>
        </p:blipFill>
        <p:spPr>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itle 3">
            <a:extLst>
              <a:ext uri="{FF2B5EF4-FFF2-40B4-BE49-F238E27FC236}">
                <a16:creationId xmlns:a16="http://schemas.microsoft.com/office/drawing/2014/main" id="{995FD90B-2540-3905-A03E-6F367D3806F5}"/>
              </a:ext>
            </a:extLst>
          </p:cNvPr>
          <p:cNvSpPr>
            <a:spLocks noGrp="1"/>
          </p:cNvSpPr>
          <p:nvPr>
            <p:ph type="ctrTitle"/>
          </p:nvPr>
        </p:nvSpPr>
        <p:spPr>
          <a:xfrm>
            <a:off x="8115300" y="536573"/>
            <a:ext cx="4401710" cy="2206543"/>
          </a:xfrm>
        </p:spPr>
        <p:txBody>
          <a:bodyPr/>
          <a:lstStyle/>
          <a:p>
            <a:pPr algn="ctr"/>
            <a:br>
              <a:rPr lang="en-US" sz="6000" dirty="0"/>
            </a:br>
            <a:r>
              <a:rPr lang="en-US" sz="6000" dirty="0"/>
              <a:t>Literature</a:t>
            </a:r>
          </a:p>
        </p:txBody>
      </p:sp>
      <p:sp>
        <p:nvSpPr>
          <p:cNvPr id="9" name="Text Placeholder 8">
            <a:extLst>
              <a:ext uri="{FF2B5EF4-FFF2-40B4-BE49-F238E27FC236}">
                <a16:creationId xmlns:a16="http://schemas.microsoft.com/office/drawing/2014/main" id="{8E48071E-82B9-96B3-D6C4-46B02D5B43CC}"/>
              </a:ext>
            </a:extLst>
          </p:cNvPr>
          <p:cNvSpPr>
            <a:spLocks noGrp="1"/>
          </p:cNvSpPr>
          <p:nvPr>
            <p:ph type="body" sz="quarter" idx="14"/>
          </p:nvPr>
        </p:nvSpPr>
        <p:spPr>
          <a:xfrm>
            <a:off x="9409043" y="3843130"/>
            <a:ext cx="2438400" cy="2312560"/>
          </a:xfrm>
        </p:spPr>
        <p:txBody>
          <a:bodyPr/>
          <a:lstStyle/>
          <a:p>
            <a:pPr marL="0" indent="0">
              <a:buNone/>
            </a:pPr>
            <a:r>
              <a:rPr lang="en-IN" dirty="0"/>
              <a:t> data, data, data, data, data, data, data, data, data. data. Data .</a:t>
            </a:r>
          </a:p>
        </p:txBody>
      </p:sp>
      <p:pic>
        <p:nvPicPr>
          <p:cNvPr id="2" name="Picture 1">
            <a:extLst>
              <a:ext uri="{FF2B5EF4-FFF2-40B4-BE49-F238E27FC236}">
                <a16:creationId xmlns:a16="http://schemas.microsoft.com/office/drawing/2014/main" id="{B4A5F045-F6D2-16D9-5832-5E8D6B7EBD08}"/>
              </a:ext>
            </a:extLst>
          </p:cNvPr>
          <p:cNvPicPr>
            <a:picLocks noChangeAspect="1"/>
          </p:cNvPicPr>
          <p:nvPr/>
        </p:nvPicPr>
        <p:blipFill>
          <a:blip r:embed="rId3"/>
          <a:stretch>
            <a:fillRect/>
          </a:stretch>
        </p:blipFill>
        <p:spPr>
          <a:xfrm>
            <a:off x="799795" y="1093234"/>
            <a:ext cx="7011011" cy="467153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63317664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3A41586-4B9E-6075-FD3B-C2B3B5694DA3}"/>
              </a:ext>
            </a:extLst>
          </p:cNvPr>
          <p:cNvSpPr>
            <a:spLocks noGrp="1"/>
          </p:cNvSpPr>
          <p:nvPr>
            <p:ph type="title"/>
          </p:nvPr>
        </p:nvSpPr>
        <p:spPr>
          <a:xfrm>
            <a:off x="688009" y="2875722"/>
            <a:ext cx="4603750" cy="3254476"/>
          </a:xfrm>
        </p:spPr>
        <p:txBody>
          <a:bodyPr>
            <a:noAutofit/>
          </a:bodyPr>
          <a:lstStyle/>
          <a:p>
            <a:r>
              <a:rPr lang="en-US" sz="2800" b="1" dirty="0">
                <a:latin typeface="Bodoni MT (Headings)"/>
              </a:rPr>
              <a:t>Introduction and Background:</a:t>
            </a:r>
            <a:br>
              <a:rPr lang="en-US" sz="2800" b="1" dirty="0">
                <a:latin typeface="Bodoni MT (Headings)"/>
              </a:rPr>
            </a:br>
            <a:br>
              <a:rPr lang="en-US" sz="2000" dirty="0">
                <a:latin typeface="Bodoni MT (Headings)"/>
              </a:rPr>
            </a:br>
            <a:r>
              <a:rPr lang="en-US" sz="2000" dirty="0">
                <a:latin typeface="Bodoni MT (Headings)"/>
              </a:rPr>
              <a:t>UPI was introduced by the National Payments Corporation of India (NPCI) in 2016 to facilitate instant money transfers between bank accounts through mobile devices. It operates on a real-time basis and has gained widespread popularity for its simplicity and convenience.</a:t>
            </a:r>
            <a:endParaRPr lang="en-IN" sz="2000" dirty="0">
              <a:latin typeface="Bodoni MT (Headings)"/>
            </a:endParaRPr>
          </a:p>
        </p:txBody>
      </p:sp>
      <p:sp>
        <p:nvSpPr>
          <p:cNvPr id="5" name="Text Placeholder 4">
            <a:extLst>
              <a:ext uri="{FF2B5EF4-FFF2-40B4-BE49-F238E27FC236}">
                <a16:creationId xmlns:a16="http://schemas.microsoft.com/office/drawing/2014/main" id="{F1C6FED2-0E80-EC82-CA15-9EA6DD1AAEBA}"/>
              </a:ext>
            </a:extLst>
          </p:cNvPr>
          <p:cNvSpPr>
            <a:spLocks noGrp="1"/>
          </p:cNvSpPr>
          <p:nvPr>
            <p:ph type="body" idx="1"/>
          </p:nvPr>
        </p:nvSpPr>
        <p:spPr>
          <a:xfrm>
            <a:off x="7445827" y="691303"/>
            <a:ext cx="3888921" cy="2613991"/>
          </a:xfrm>
        </p:spPr>
        <p:txBody>
          <a:bodyPr>
            <a:normAutofit fontScale="92500" lnSpcReduction="10000"/>
          </a:bodyPr>
          <a:lstStyle/>
          <a:p>
            <a:pPr>
              <a:lnSpc>
                <a:spcPct val="100000"/>
              </a:lnSpc>
            </a:pPr>
            <a:r>
              <a:rPr lang="en-US" sz="2800" b="1" dirty="0">
                <a:latin typeface="Bodoni MT (Headings)"/>
              </a:rPr>
              <a:t>Growth and Adoption:</a:t>
            </a:r>
          </a:p>
          <a:p>
            <a:pPr>
              <a:lnSpc>
                <a:spcPct val="100000"/>
              </a:lnSpc>
            </a:pPr>
            <a:r>
              <a:rPr lang="en-US" sz="2000" dirty="0">
                <a:latin typeface="Bodoni MT (Headings)"/>
              </a:rPr>
              <a:t>UPI has witnessed rapid adoption since its inception, with a significant increase in transaction volumes and user registrations. The ease of use and interoperability across various banks and financial institutions contributed to its success.</a:t>
            </a:r>
            <a:endParaRPr lang="en-IN" sz="2000" dirty="0">
              <a:latin typeface="Bodoni MT (Headings)"/>
            </a:endParaRPr>
          </a:p>
        </p:txBody>
      </p:sp>
      <p:sp>
        <p:nvSpPr>
          <p:cNvPr id="8" name="Text Placeholder 7">
            <a:extLst>
              <a:ext uri="{FF2B5EF4-FFF2-40B4-BE49-F238E27FC236}">
                <a16:creationId xmlns:a16="http://schemas.microsoft.com/office/drawing/2014/main" id="{2F42361D-0425-A774-FCF2-723B1FDBFEF3}"/>
              </a:ext>
            </a:extLst>
          </p:cNvPr>
          <p:cNvSpPr>
            <a:spLocks noGrp="1"/>
          </p:cNvSpPr>
          <p:nvPr>
            <p:ph type="body" idx="16"/>
          </p:nvPr>
        </p:nvSpPr>
        <p:spPr>
          <a:xfrm>
            <a:off x="7445828" y="3693480"/>
            <a:ext cx="3888921" cy="2613991"/>
          </a:xfrm>
        </p:spPr>
        <p:txBody>
          <a:bodyPr>
            <a:normAutofit lnSpcReduction="10000"/>
          </a:bodyPr>
          <a:lstStyle/>
          <a:p>
            <a:pPr>
              <a:lnSpc>
                <a:spcPct val="100000"/>
              </a:lnSpc>
            </a:pPr>
            <a:r>
              <a:rPr lang="en-US" sz="2800" b="1" dirty="0">
                <a:latin typeface="Bodoni MT (Headings)"/>
              </a:rPr>
              <a:t>Key Features:</a:t>
            </a:r>
          </a:p>
          <a:p>
            <a:pPr>
              <a:lnSpc>
                <a:spcPct val="100000"/>
              </a:lnSpc>
            </a:pPr>
            <a:r>
              <a:rPr lang="en-US" sz="2000" dirty="0">
                <a:latin typeface="Bodoni MT (Headings)"/>
              </a:rPr>
              <a:t>UPI allows users to link multiple bank accounts to a single mobile application, making it easy to manage finances. It supports peer-to-peer transactions, bill payments, merchant payments, and other financial activities.</a:t>
            </a:r>
            <a:endParaRPr lang="en-IN" sz="2000" dirty="0">
              <a:latin typeface="Bodoni MT (Headings)"/>
            </a:endParaRPr>
          </a:p>
        </p:txBody>
      </p:sp>
      <p:sp>
        <p:nvSpPr>
          <p:cNvPr id="12" name="Title 8">
            <a:extLst>
              <a:ext uri="{FF2B5EF4-FFF2-40B4-BE49-F238E27FC236}">
                <a16:creationId xmlns:a16="http://schemas.microsoft.com/office/drawing/2014/main" id="{F807D097-02FD-D6E8-5043-425BC1396C01}"/>
              </a:ext>
            </a:extLst>
          </p:cNvPr>
          <p:cNvSpPr txBox="1">
            <a:spLocks/>
          </p:cNvSpPr>
          <p:nvPr/>
        </p:nvSpPr>
        <p:spPr>
          <a:xfrm>
            <a:off x="-569843" y="104360"/>
            <a:ext cx="7581900" cy="16811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a:lstStyle>
          <a:p>
            <a:pPr algn="ctr"/>
            <a:r>
              <a:rPr lang="en-IN" b="1" i="1" dirty="0">
                <a:latin typeface="Bodoni MT (Headings)"/>
              </a:rPr>
              <a:t>About Unified Payments Interface (UPI)</a:t>
            </a:r>
          </a:p>
        </p:txBody>
      </p:sp>
    </p:spTree>
    <p:extLst>
      <p:ext uri="{BB962C8B-B14F-4D97-AF65-F5344CB8AC3E}">
        <p14:creationId xmlns:p14="http://schemas.microsoft.com/office/powerpoint/2010/main" val="2748223957"/>
      </p:ext>
    </p:extLst>
  </p:cSld>
  <p:clrMapOvr>
    <a:masterClrMapping/>
  </p:clrMapOvr>
  <p:transition spd="slow">
    <p:push dir="u"/>
  </p:transition>
</p:sld>
</file>

<file path=ppt/theme/theme1.xml><?xml version="1.0" encoding="utf-8"?>
<a:theme xmlns:a="http://schemas.openxmlformats.org/drawingml/2006/main" name="Office Theme">
  <a:themeElements>
    <a:clrScheme name="Custom 175">
      <a:dk1>
        <a:sysClr val="windowText" lastClr="000000"/>
      </a:dk1>
      <a:lt1>
        <a:sysClr val="window" lastClr="FFFFFF"/>
      </a:lt1>
      <a:dk2>
        <a:srgbClr val="44546A"/>
      </a:dk2>
      <a:lt2>
        <a:srgbClr val="E7E6E6"/>
      </a:lt2>
      <a:accent1>
        <a:srgbClr val="EFEAE4"/>
      </a:accent1>
      <a:accent2>
        <a:srgbClr val="7C6B62"/>
      </a:accent2>
      <a:accent3>
        <a:srgbClr val="5D4C41"/>
      </a:accent3>
      <a:accent4>
        <a:srgbClr val="AA6256"/>
      </a:accent4>
      <a:accent5>
        <a:srgbClr val="ACC6D8"/>
      </a:accent5>
      <a:accent6>
        <a:srgbClr val="CBA863"/>
      </a:accent6>
      <a:hlink>
        <a:srgbClr val="0563C1"/>
      </a:hlink>
      <a:folHlink>
        <a:srgbClr val="954F72"/>
      </a:folHlink>
    </a:clrScheme>
    <a:fontScheme name="Custom 59">
      <a:majorFont>
        <a:latin typeface="Bodoni MT"/>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tail Pitch Deck_tm33850888_Win32_LW_v2.potx" id="{46D5EC7D-1804-4C18-AE1A-8CD4358371A7}" vid="{50D438F0-9FB1-414D-BBA2-7CE35940A5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75">
    <a:dk1>
      <a:sysClr val="windowText" lastClr="000000"/>
    </a:dk1>
    <a:lt1>
      <a:sysClr val="window" lastClr="FFFFFF"/>
    </a:lt1>
    <a:dk2>
      <a:srgbClr val="44546A"/>
    </a:dk2>
    <a:lt2>
      <a:srgbClr val="E7E6E6"/>
    </a:lt2>
    <a:accent1>
      <a:srgbClr val="EFEAE4"/>
    </a:accent1>
    <a:accent2>
      <a:srgbClr val="7C6B62"/>
    </a:accent2>
    <a:accent3>
      <a:srgbClr val="5D4C41"/>
    </a:accent3>
    <a:accent4>
      <a:srgbClr val="AA6256"/>
    </a:accent4>
    <a:accent5>
      <a:srgbClr val="ACC6D8"/>
    </a:accent5>
    <a:accent6>
      <a:srgbClr val="CBA863"/>
    </a:accent6>
    <a:hlink>
      <a:srgbClr val="0563C1"/>
    </a:hlink>
    <a:folHlink>
      <a:srgbClr val="954F72"/>
    </a:folHlink>
  </a:clrScheme>
</a:themeOverride>
</file>

<file path=ppt/theme/themeOverride2.xml><?xml version="1.0" encoding="utf-8"?>
<a:themeOverride xmlns:a="http://schemas.openxmlformats.org/drawingml/2006/main">
  <a:clrScheme name="Custom 175">
    <a:dk1>
      <a:sysClr val="windowText" lastClr="000000"/>
    </a:dk1>
    <a:lt1>
      <a:sysClr val="window" lastClr="FFFFFF"/>
    </a:lt1>
    <a:dk2>
      <a:srgbClr val="44546A"/>
    </a:dk2>
    <a:lt2>
      <a:srgbClr val="E7E6E6"/>
    </a:lt2>
    <a:accent1>
      <a:srgbClr val="EFEAE4"/>
    </a:accent1>
    <a:accent2>
      <a:srgbClr val="7C6B62"/>
    </a:accent2>
    <a:accent3>
      <a:srgbClr val="5D4C41"/>
    </a:accent3>
    <a:accent4>
      <a:srgbClr val="AA6256"/>
    </a:accent4>
    <a:accent5>
      <a:srgbClr val="ACC6D8"/>
    </a:accent5>
    <a:accent6>
      <a:srgbClr val="CBA863"/>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8F3EECA-3A4D-4005-BFAD-C4D5A471E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FB0D94B-5A32-4AAB-B55C-DC457E4CE0C4}">
  <ds:schemaRefs>
    <ds:schemaRef ds:uri="http://schemas.microsoft.com/sharepoint/v3/contenttype/forms"/>
  </ds:schemaRefs>
</ds:datastoreItem>
</file>

<file path=customXml/itemProps3.xml><?xml version="1.0" encoding="utf-8"?>
<ds:datastoreItem xmlns:ds="http://schemas.openxmlformats.org/officeDocument/2006/customXml" ds:itemID="{35B071DB-81D7-454C-B973-21A172F54F13}">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
  <TotalTime>742</TotalTime>
  <Words>1353</Words>
  <Application>Microsoft Office PowerPoint</Application>
  <PresentationFormat>Widescreen</PresentationFormat>
  <Paragraphs>94</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Bodoni MT</vt:lpstr>
      <vt:lpstr>Bodoni MT (Headings)</vt:lpstr>
      <vt:lpstr>Calibri</vt:lpstr>
      <vt:lpstr>Seaford</vt:lpstr>
      <vt:lpstr>Seaford (Body)</vt:lpstr>
      <vt:lpstr>Times New Roman</vt:lpstr>
      <vt:lpstr>Office Theme</vt:lpstr>
      <vt:lpstr>Unveiling UPI App Dynamics:  Market Analysis in India</vt:lpstr>
      <vt:lpstr>Unified Payments Interface (UPI)</vt:lpstr>
      <vt:lpstr>ABSTRACT</vt:lpstr>
      <vt:lpstr>OBJECTIVE OF THE STUDY:</vt:lpstr>
      <vt:lpstr>Guide:</vt:lpstr>
      <vt:lpstr>ABOUT DATA</vt:lpstr>
      <vt:lpstr>Sample Dataset, Source and Description:</vt:lpstr>
      <vt:lpstr> Literature</vt:lpstr>
      <vt:lpstr>Introduction and Background:  UPI was introduced by the National Payments Corporation of India (NPCI) in 2016 to facilitate instant money transfers between bank accounts through mobile devices. It operates on a real-time basis and has gained widespread popularity for its simplicity and convenience.</vt:lpstr>
      <vt:lpstr>Key Players: Several UPI apps have gained prominence in the Indian market, with major banks and third-party providers offering UPI-enabled applications. Prominent players include PhonePe, Google Pay, Paytm, and others.</vt:lpstr>
      <vt:lpstr>Sunny Gupta and Dinesh Chand (2021)</vt:lpstr>
      <vt:lpstr>Arvind and Deepak Chaudhari (2019)</vt:lpstr>
      <vt:lpstr>Poorna Pushkal C and Pappeswari C (2021)</vt:lpstr>
      <vt:lpstr>Analysis</vt:lpstr>
      <vt:lpstr>Methodology and Statistical Techniques used</vt:lpstr>
      <vt:lpstr>Analysis Using R Studio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Unveiling UPI App Dynamics:  Market Analysis in India</dc:title>
  <dc:creator>Chavi B</dc:creator>
  <cp:lastModifiedBy>Chavi B</cp:lastModifiedBy>
  <cp:revision>71</cp:revision>
  <dcterms:created xsi:type="dcterms:W3CDTF">2023-12-31T12:06:08Z</dcterms:created>
  <dcterms:modified xsi:type="dcterms:W3CDTF">2024-09-03T17:12:54Z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